
<file path=[Content_Types].xml><?xml version="1.0" encoding="utf-8"?>
<Types xmlns="http://schemas.openxmlformats.org/package/2006/content-types">
  <Default Extension="png" ContentType="image/png"/>
  <Default Extension="aac" ContentType="audio/aac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37877750" cy="21305838"/>
  <p:notesSz cx="6858000" cy="9144000"/>
  <p:defaultTextStyle>
    <a:defPPr>
      <a:defRPr lang="hi-IN"/>
    </a:defPPr>
    <a:lvl1pPr marL="0" algn="l" defTabSz="4126230" rtl="0" eaLnBrk="1" latinLnBrk="0" hangingPunct="1">
      <a:defRPr sz="8125" kern="1200">
        <a:solidFill>
          <a:schemeClr val="tx1"/>
        </a:solidFill>
        <a:latin typeface="+mn-lt"/>
        <a:ea typeface="+mn-ea"/>
        <a:cs typeface="+mn-cs"/>
      </a:defRPr>
    </a:lvl1pPr>
    <a:lvl2pPr marL="2063115" algn="l" defTabSz="4126230" rtl="0" eaLnBrk="1" latinLnBrk="0" hangingPunct="1">
      <a:defRPr sz="8125" kern="1200">
        <a:solidFill>
          <a:schemeClr val="tx1"/>
        </a:solidFill>
        <a:latin typeface="+mn-lt"/>
        <a:ea typeface="+mn-ea"/>
        <a:cs typeface="+mn-cs"/>
      </a:defRPr>
    </a:lvl2pPr>
    <a:lvl3pPr marL="4126230" algn="l" defTabSz="4126230" rtl="0" eaLnBrk="1" latinLnBrk="0" hangingPunct="1">
      <a:defRPr sz="8125" kern="1200">
        <a:solidFill>
          <a:schemeClr val="tx1"/>
        </a:solidFill>
        <a:latin typeface="+mn-lt"/>
        <a:ea typeface="+mn-ea"/>
        <a:cs typeface="+mn-cs"/>
      </a:defRPr>
    </a:lvl3pPr>
    <a:lvl4pPr marL="6189345" algn="l" defTabSz="4126230" rtl="0" eaLnBrk="1" latinLnBrk="0" hangingPunct="1">
      <a:defRPr sz="8125" kern="1200">
        <a:solidFill>
          <a:schemeClr val="tx1"/>
        </a:solidFill>
        <a:latin typeface="+mn-lt"/>
        <a:ea typeface="+mn-ea"/>
        <a:cs typeface="+mn-cs"/>
      </a:defRPr>
    </a:lvl4pPr>
    <a:lvl5pPr marL="8253095" algn="l" defTabSz="4126230" rtl="0" eaLnBrk="1" latinLnBrk="0" hangingPunct="1">
      <a:defRPr sz="8125" kern="1200">
        <a:solidFill>
          <a:schemeClr val="tx1"/>
        </a:solidFill>
        <a:latin typeface="+mn-lt"/>
        <a:ea typeface="+mn-ea"/>
        <a:cs typeface="+mn-cs"/>
      </a:defRPr>
    </a:lvl5pPr>
    <a:lvl6pPr marL="10316210" algn="l" defTabSz="4126230" rtl="0" eaLnBrk="1" latinLnBrk="0" hangingPunct="1">
      <a:defRPr sz="8125" kern="1200">
        <a:solidFill>
          <a:schemeClr val="tx1"/>
        </a:solidFill>
        <a:latin typeface="+mn-lt"/>
        <a:ea typeface="+mn-ea"/>
        <a:cs typeface="+mn-cs"/>
      </a:defRPr>
    </a:lvl6pPr>
    <a:lvl7pPr marL="12379325" algn="l" defTabSz="4126230" rtl="0" eaLnBrk="1" latinLnBrk="0" hangingPunct="1">
      <a:defRPr sz="8125" kern="1200">
        <a:solidFill>
          <a:schemeClr val="tx1"/>
        </a:solidFill>
        <a:latin typeface="+mn-lt"/>
        <a:ea typeface="+mn-ea"/>
        <a:cs typeface="+mn-cs"/>
      </a:defRPr>
    </a:lvl7pPr>
    <a:lvl8pPr marL="14442440" algn="l" defTabSz="4126230" rtl="0" eaLnBrk="1" latinLnBrk="0" hangingPunct="1">
      <a:defRPr sz="8125" kern="1200">
        <a:solidFill>
          <a:schemeClr val="tx1"/>
        </a:solidFill>
        <a:latin typeface="+mn-lt"/>
        <a:ea typeface="+mn-ea"/>
        <a:cs typeface="+mn-cs"/>
      </a:defRPr>
    </a:lvl8pPr>
    <a:lvl9pPr marL="16505555" algn="l" defTabSz="4126230" rtl="0" eaLnBrk="1" latinLnBrk="0" hangingPunct="1">
      <a:defRPr sz="81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54">
          <p15:clr>
            <a:srgbClr val="A4A3A4"/>
          </p15:clr>
        </p15:guide>
        <p15:guide id="2" pos="119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CB0A6E-AC19-4217-8A23-F9C0A147A6DF}" v="3" dt="2024-06-08T14:51:13.836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>
      <p:cViewPr varScale="1">
        <p:scale>
          <a:sx n="38" d="100"/>
          <a:sy n="38" d="100"/>
        </p:scale>
        <p:origin x="240" y="72"/>
      </p:cViewPr>
      <p:guideLst>
        <p:guide orient="horz" pos="6854"/>
        <p:guide pos="11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319" cy="7631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#1">
  <dgm:title val=""/>
  <dgm:desc val=""/>
  <dgm:catLst>
    <dgm:cat type="accent4" pri="11500"/>
  </dgm:catLst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#2">
  <dgm:title val=""/>
  <dgm:desc val=""/>
  <dgm:catLst>
    <dgm:cat type="accent4" pri="11500"/>
  </dgm:catLst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urn:microsoft.com/office/officeart/2005/8/layout/process1" loCatId="process" qsTypeId="urn:microsoft.com/office/officeart/2005/8/quickstyle/simple5#1" qsCatId="simple" csTypeId="urn:microsoft.com/office/officeart/2005/8/colors/accent1_2#1" csCatId="accent1" phldr="0"/>
      <dgm:spPr/>
    </dgm:pt>
    <dgm:pt modelId="{3F25DA44-7F3E-4C17-A40B-7F663FDBEA65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dirty="0">
              <a:sym typeface="+mn-ea"/>
            </a:rPr>
            <a:t>Tan Cang Cat Lai Port, Vietnam</a:t>
          </a:r>
          <a:endParaRPr lang="en-US" sz="2500"/>
        </a:p>
      </dgm:t>
    </dgm:pt>
    <dgm:pt modelId="{EE9066D1-3403-4469-8E8C-0D40A82430F2}" type="parTrans" cxnId="{9C4AEC51-B081-4F0F-81B5-5E7B4F3D3B0F}">
      <dgm:prSet/>
      <dgm:spPr/>
    </dgm:pt>
    <dgm:pt modelId="{8EC5AF5E-9C9F-410A-A755-A3EA5186F948}" type="sibTrans" cxnId="{9C4AEC51-B081-4F0F-81B5-5E7B4F3D3B0F}">
      <dgm:prSet/>
      <dgm:spPr/>
      <dgm:t>
        <a:bodyPr/>
        <a:lstStyle/>
        <a:p>
          <a:endParaRPr lang="en-US"/>
        </a:p>
      </dgm:t>
    </dgm:pt>
    <dgm:pt modelId="{2E2F4D3A-969C-4DB2-9FA9-5C4A40369351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dirty="0">
              <a:sym typeface="+mn-ea"/>
            </a:rPr>
            <a:t>Chennai Port, India</a:t>
          </a:r>
          <a:endParaRPr lang="en-US" sz="2500"/>
        </a:p>
      </dgm:t>
    </dgm:pt>
    <dgm:pt modelId="{1E934BFE-4D40-486C-8784-F698A10C4CF5}" type="parTrans" cxnId="{429F560E-15C1-4759-B5EA-71B1369E53DB}">
      <dgm:prSet/>
      <dgm:spPr/>
    </dgm:pt>
    <dgm:pt modelId="{EC1AFF77-9232-4EEB-95CB-85CEAB3B1FC0}" type="sibTrans" cxnId="{429F560E-15C1-4759-B5EA-71B1369E53DB}">
      <dgm:prSet/>
      <dgm:spPr/>
      <dgm:t>
        <a:bodyPr/>
        <a:lstStyle/>
        <a:p>
          <a:endParaRPr lang="en-US"/>
        </a:p>
      </dgm:t>
    </dgm:pt>
    <dgm:pt modelId="{37B86CFA-59B5-46FA-8A6B-9FB187CE14DF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dirty="0">
              <a:sym typeface="+mn-ea"/>
            </a:rPr>
            <a:t>Ahmedabad, Gujarat, India</a:t>
          </a:r>
          <a:endParaRPr lang="en-US" sz="2500"/>
        </a:p>
      </dgm:t>
    </dgm:pt>
    <dgm:pt modelId="{9DABF4F3-A9E6-40B1-A863-AC9409CC14BB}" type="parTrans" cxnId="{7A1D6A32-122C-455F-A001-24C6278DB26B}">
      <dgm:prSet/>
      <dgm:spPr/>
    </dgm:pt>
    <dgm:pt modelId="{18EFF3C3-47F9-402B-A3F3-E9310EA281B4}" type="sibTrans" cxnId="{7A1D6A32-122C-455F-A001-24C6278DB26B}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CF0CE-3323-464D-9C63-05C1BDB053F5}" type="pres">
      <dgm:prSet presAssocID="{8EC5AF5E-9C9F-410A-A755-A3EA5186F94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FA465F6-7607-499F-BFB2-52F4E071FB67}" type="pres">
      <dgm:prSet presAssocID="{8EC5AF5E-9C9F-410A-A755-A3EA5186F94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C3794-50AA-4D44-83C9-CE28317C3317}" type="pres">
      <dgm:prSet presAssocID="{EC1AFF77-9232-4EEB-95CB-85CEAB3B1FC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AFF040D-0639-4120-9E39-DA822CF9F321}" type="pres">
      <dgm:prSet presAssocID="{EC1AFF77-9232-4EEB-95CB-85CEAB3B1FC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FAED06-AED2-423A-9BB4-07CD2D325BF0}" type="presOf" srcId="{8EC5AF5E-9C9F-410A-A755-A3EA5186F948}" destId="{5FA465F6-7607-499F-BFB2-52F4E071FB67}" srcOrd="1" destOrd="0" presId="urn:microsoft.com/office/officeart/2005/8/layout/process1"/>
    <dgm:cxn modelId="{429F560E-15C1-4759-B5EA-71B1369E53DB}" srcId="{8EB1D179-D23D-41D4-AEEF-E4B9FEB06903}" destId="{2E2F4D3A-969C-4DB2-9FA9-5C4A40369351}" srcOrd="1" destOrd="0" parTransId="{1E934BFE-4D40-486C-8784-F698A10C4CF5}" sibTransId="{EC1AFF77-9232-4EEB-95CB-85CEAB3B1FC0}"/>
    <dgm:cxn modelId="{FE38C2D3-5FC7-4A2E-963F-589DF339762D}" type="presOf" srcId="{2E2F4D3A-969C-4DB2-9FA9-5C4A40369351}" destId="{552FB8E7-A5FB-4CC3-94C3-CE0BDF19F9F1}" srcOrd="0" destOrd="0" presId="urn:microsoft.com/office/officeart/2005/8/layout/process1"/>
    <dgm:cxn modelId="{81882EE8-EE17-4AE1-A1C7-3C45B04F29AC}" type="presOf" srcId="{8EC5AF5E-9C9F-410A-A755-A3EA5186F948}" destId="{8A5CF0CE-3323-464D-9C63-05C1BDB053F5}" srcOrd="0" destOrd="0" presId="urn:microsoft.com/office/officeart/2005/8/layout/process1"/>
    <dgm:cxn modelId="{3F116617-794F-47AB-AD0A-8001CBA36E25}" type="presOf" srcId="{EC1AFF77-9232-4EEB-95CB-85CEAB3B1FC0}" destId="{353C3794-50AA-4D44-83C9-CE28317C3317}" srcOrd="0" destOrd="0" presId="urn:microsoft.com/office/officeart/2005/8/layout/process1"/>
    <dgm:cxn modelId="{9D337FEA-0C8A-4BD9-ABA9-063B68B4C5A2}" type="presOf" srcId="{3F25DA44-7F3E-4C17-A40B-7F663FDBEA65}" destId="{111DEAC9-5D4C-4A6A-A44E-082A26F60596}" srcOrd="0" destOrd="0" presId="urn:microsoft.com/office/officeart/2005/8/layout/process1"/>
    <dgm:cxn modelId="{687569E6-E55E-48BE-9B9D-FD58AFC8FDD2}" type="presOf" srcId="{8EB1D179-D23D-41D4-AEEF-E4B9FEB06903}" destId="{BF708676-7EFC-4C81-9D3A-3E677EAC1C7B}" srcOrd="0" destOrd="0" presId="urn:microsoft.com/office/officeart/2005/8/layout/process1"/>
    <dgm:cxn modelId="{9C4AEC51-B081-4F0F-81B5-5E7B4F3D3B0F}" srcId="{8EB1D179-D23D-41D4-AEEF-E4B9FEB06903}" destId="{3F25DA44-7F3E-4C17-A40B-7F663FDBEA65}" srcOrd="0" destOrd="0" parTransId="{EE9066D1-3403-4469-8E8C-0D40A82430F2}" sibTransId="{8EC5AF5E-9C9F-410A-A755-A3EA5186F948}"/>
    <dgm:cxn modelId="{7A1D6A32-122C-455F-A001-24C6278DB26B}" srcId="{8EB1D179-D23D-41D4-AEEF-E4B9FEB06903}" destId="{37B86CFA-59B5-46FA-8A6B-9FB187CE14DF}" srcOrd="2" destOrd="0" parTransId="{9DABF4F3-A9E6-40B1-A863-AC9409CC14BB}" sibTransId="{18EFF3C3-47F9-402B-A3F3-E9310EA281B4}"/>
    <dgm:cxn modelId="{32BF620F-7C3D-46D1-A86F-06C3B22BDB4A}" type="presOf" srcId="{37B86CFA-59B5-46FA-8A6B-9FB187CE14DF}" destId="{A1E15D63-E1FF-4A28-A04F-A2B65927BC31}" srcOrd="0" destOrd="0" presId="urn:microsoft.com/office/officeart/2005/8/layout/process1"/>
    <dgm:cxn modelId="{B04B518D-1307-4255-9E9D-137ED5789614}" type="presOf" srcId="{EC1AFF77-9232-4EEB-95CB-85CEAB3B1FC0}" destId="{5AFF040D-0639-4120-9E39-DA822CF9F321}" srcOrd="1" destOrd="0" presId="urn:microsoft.com/office/officeart/2005/8/layout/process1"/>
    <dgm:cxn modelId="{9A68B4EE-8D88-4D6B-B2F5-78683676C315}" type="presParOf" srcId="{BF708676-7EFC-4C81-9D3A-3E677EAC1C7B}" destId="{111DEAC9-5D4C-4A6A-A44E-082A26F60596}" srcOrd="0" destOrd="0" presId="urn:microsoft.com/office/officeart/2005/8/layout/process1"/>
    <dgm:cxn modelId="{D41753E8-E16E-4A56-8CAD-557958A656FF}" type="presParOf" srcId="{BF708676-7EFC-4C81-9D3A-3E677EAC1C7B}" destId="{8A5CF0CE-3323-464D-9C63-05C1BDB053F5}" srcOrd="1" destOrd="0" presId="urn:microsoft.com/office/officeart/2005/8/layout/process1"/>
    <dgm:cxn modelId="{8ACF5441-88A4-4D4A-B829-14F855EDCEA2}" type="presParOf" srcId="{8A5CF0CE-3323-464D-9C63-05C1BDB053F5}" destId="{5FA465F6-7607-499F-BFB2-52F4E071FB67}" srcOrd="0" destOrd="0" presId="urn:microsoft.com/office/officeart/2005/8/layout/process1"/>
    <dgm:cxn modelId="{9BECCDCD-FDF3-432A-8E16-150B8FDD5FD5}" type="presParOf" srcId="{BF708676-7EFC-4C81-9D3A-3E677EAC1C7B}" destId="{552FB8E7-A5FB-4CC3-94C3-CE0BDF19F9F1}" srcOrd="2" destOrd="0" presId="urn:microsoft.com/office/officeart/2005/8/layout/process1"/>
    <dgm:cxn modelId="{8B9F4D9A-2C4B-48BB-B2C0-2DF1450EB485}" type="presParOf" srcId="{BF708676-7EFC-4C81-9D3A-3E677EAC1C7B}" destId="{353C3794-50AA-4D44-83C9-CE28317C3317}" srcOrd="3" destOrd="0" presId="urn:microsoft.com/office/officeart/2005/8/layout/process1"/>
    <dgm:cxn modelId="{259F7A0F-A710-4EEE-A70F-A1E2DE4C24B8}" type="presParOf" srcId="{353C3794-50AA-4D44-83C9-CE28317C3317}" destId="{5AFF040D-0639-4120-9E39-DA822CF9F321}" srcOrd="0" destOrd="0" presId="urn:microsoft.com/office/officeart/2005/8/layout/process1"/>
    <dgm:cxn modelId="{DCCAE79D-3A18-407B-9BF0-CFD01AE651D1}" type="presParOf" srcId="{BF708676-7EFC-4C81-9D3A-3E677EAC1C7B}" destId="{A1E15D63-E1FF-4A28-A04F-A2B65927BC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urn:microsoft.com/office/officeart/2005/8/layout/process1" loCatId="process" qsTypeId="urn:microsoft.com/office/officeart/2005/8/quickstyle/simple5#2" qsCatId="simple" csTypeId="urn:microsoft.com/office/officeart/2005/8/colors/accent1_2#2" csCatId="accent1" phldr="0"/>
      <dgm:spPr/>
    </dgm:pt>
    <dgm:pt modelId="{3F25DA44-7F3E-4C17-A40B-7F663FDBEA65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dirty="0">
              <a:sym typeface="+mn-ea"/>
            </a:rPr>
            <a:t>Tan Cang Cat Lai Port, Vietnam</a:t>
          </a:r>
          <a:endParaRPr lang="en-US" sz="2500"/>
        </a:p>
      </dgm:t>
    </dgm:pt>
    <dgm:pt modelId="{EE9066D1-3403-4469-8E8C-0D40A82430F2}" type="parTrans" cxnId="{5E460CF4-73F4-4DA0-9549-2937AC7123F3}">
      <dgm:prSet/>
      <dgm:spPr/>
    </dgm:pt>
    <dgm:pt modelId="{8EC5AF5E-9C9F-410A-A755-A3EA5186F948}" type="sibTrans" cxnId="{5E460CF4-73F4-4DA0-9549-2937AC7123F3}">
      <dgm:prSet/>
      <dgm:spPr/>
      <dgm:t>
        <a:bodyPr/>
        <a:lstStyle/>
        <a:p>
          <a:endParaRPr lang="en-US"/>
        </a:p>
      </dgm:t>
    </dgm:pt>
    <dgm:pt modelId="{2E2F4D3A-969C-4DB2-9FA9-5C4A40369351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dirty="0">
              <a:sym typeface="+mn-ea"/>
            </a:rPr>
            <a:t>Port of Houston, U.S.A</a:t>
          </a:r>
          <a:endParaRPr lang="en-US" sz="2500"/>
        </a:p>
      </dgm:t>
    </dgm:pt>
    <dgm:pt modelId="{1E934BFE-4D40-486C-8784-F698A10C4CF5}" type="parTrans" cxnId="{3BDB9A9B-56B2-40C2-B3F6-6F0AD97B6044}">
      <dgm:prSet/>
      <dgm:spPr/>
    </dgm:pt>
    <dgm:pt modelId="{EC1AFF77-9232-4EEB-95CB-85CEAB3B1FC0}" type="sibTrans" cxnId="{3BDB9A9B-56B2-40C2-B3F6-6F0AD97B6044}">
      <dgm:prSet/>
      <dgm:spPr/>
      <dgm:t>
        <a:bodyPr/>
        <a:lstStyle/>
        <a:p>
          <a:endParaRPr lang="en-US"/>
        </a:p>
      </dgm:t>
    </dgm:pt>
    <dgm:pt modelId="{37B86CFA-59B5-46FA-8A6B-9FB187CE14DF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500">
              <a:sym typeface="+mn-ea"/>
            </a:rPr>
            <a:t>I</a:t>
          </a:r>
          <a:r>
            <a:rPr lang="en-US" sz="2500" dirty="0">
              <a:sym typeface="+mn-ea"/>
            </a:rPr>
            <a:t>n</a:t>
          </a:r>
          <a:r>
            <a:rPr sz="2500">
              <a:sym typeface="+mn-ea"/>
            </a:rPr>
            <a:t> </a:t>
          </a:r>
          <a:r>
            <a:rPr lang="en-US" sz="2500" dirty="0">
              <a:sym typeface="+mn-ea"/>
            </a:rPr>
            <a:t>Texas  (U.S.A)</a:t>
          </a:r>
          <a:endParaRPr lang="en-US" sz="2500" dirty="0"/>
        </a:p>
      </dgm:t>
    </dgm:pt>
    <dgm:pt modelId="{9DABF4F3-A9E6-40B1-A863-AC9409CC14BB}" type="parTrans" cxnId="{EB4BA9D0-8740-47DD-8213-53D8042879AD}">
      <dgm:prSet/>
      <dgm:spPr/>
    </dgm:pt>
    <dgm:pt modelId="{18EFF3C3-47F9-402B-A3F3-E9310EA281B4}" type="sibTrans" cxnId="{EB4BA9D0-8740-47DD-8213-53D8042879AD}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CF0CE-3323-464D-9C63-05C1BDB053F5}" type="pres">
      <dgm:prSet presAssocID="{8EC5AF5E-9C9F-410A-A755-A3EA5186F94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FA465F6-7607-499F-BFB2-52F4E071FB67}" type="pres">
      <dgm:prSet presAssocID="{8EC5AF5E-9C9F-410A-A755-A3EA5186F94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C3794-50AA-4D44-83C9-CE28317C3317}" type="pres">
      <dgm:prSet presAssocID="{EC1AFF77-9232-4EEB-95CB-85CEAB3B1FC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AFF040D-0639-4120-9E39-DA822CF9F321}" type="pres">
      <dgm:prSet presAssocID="{EC1AFF77-9232-4EEB-95CB-85CEAB3B1FC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26CFBB-A6C7-4B43-8515-E3428B45A080}" type="presOf" srcId="{3F25DA44-7F3E-4C17-A40B-7F663FDBEA65}" destId="{111DEAC9-5D4C-4A6A-A44E-082A26F60596}" srcOrd="0" destOrd="0" presId="urn:microsoft.com/office/officeart/2005/8/layout/process1"/>
    <dgm:cxn modelId="{D7138AF8-16B5-458F-946F-D0738F2414AC}" type="presOf" srcId="{EC1AFF77-9232-4EEB-95CB-85CEAB3B1FC0}" destId="{5AFF040D-0639-4120-9E39-DA822CF9F321}" srcOrd="1" destOrd="0" presId="urn:microsoft.com/office/officeart/2005/8/layout/process1"/>
    <dgm:cxn modelId="{5E460CF4-73F4-4DA0-9549-2937AC7123F3}" srcId="{8EB1D179-D23D-41D4-AEEF-E4B9FEB06903}" destId="{3F25DA44-7F3E-4C17-A40B-7F663FDBEA65}" srcOrd="0" destOrd="0" parTransId="{EE9066D1-3403-4469-8E8C-0D40A82430F2}" sibTransId="{8EC5AF5E-9C9F-410A-A755-A3EA5186F948}"/>
    <dgm:cxn modelId="{EB4BA9D0-8740-47DD-8213-53D8042879AD}" srcId="{8EB1D179-D23D-41D4-AEEF-E4B9FEB06903}" destId="{37B86CFA-59B5-46FA-8A6B-9FB187CE14DF}" srcOrd="2" destOrd="0" parTransId="{9DABF4F3-A9E6-40B1-A863-AC9409CC14BB}" sibTransId="{18EFF3C3-47F9-402B-A3F3-E9310EA281B4}"/>
    <dgm:cxn modelId="{D7C268DD-7D73-4995-9E63-CAAE685AFFF1}" type="presOf" srcId="{8EC5AF5E-9C9F-410A-A755-A3EA5186F948}" destId="{8A5CF0CE-3323-464D-9C63-05C1BDB053F5}" srcOrd="0" destOrd="0" presId="urn:microsoft.com/office/officeart/2005/8/layout/process1"/>
    <dgm:cxn modelId="{949FBC0B-1150-4222-83C8-36332DDE0C61}" type="presOf" srcId="{8EB1D179-D23D-41D4-AEEF-E4B9FEB06903}" destId="{BF708676-7EFC-4C81-9D3A-3E677EAC1C7B}" srcOrd="0" destOrd="0" presId="urn:microsoft.com/office/officeart/2005/8/layout/process1"/>
    <dgm:cxn modelId="{2F2EF3EE-D834-4102-BC01-EB70A34C905F}" type="presOf" srcId="{EC1AFF77-9232-4EEB-95CB-85CEAB3B1FC0}" destId="{353C3794-50AA-4D44-83C9-CE28317C3317}" srcOrd="0" destOrd="0" presId="urn:microsoft.com/office/officeart/2005/8/layout/process1"/>
    <dgm:cxn modelId="{3BDB9A9B-56B2-40C2-B3F6-6F0AD97B6044}" srcId="{8EB1D179-D23D-41D4-AEEF-E4B9FEB06903}" destId="{2E2F4D3A-969C-4DB2-9FA9-5C4A40369351}" srcOrd="1" destOrd="0" parTransId="{1E934BFE-4D40-486C-8784-F698A10C4CF5}" sibTransId="{EC1AFF77-9232-4EEB-95CB-85CEAB3B1FC0}"/>
    <dgm:cxn modelId="{1F994067-2C5A-4849-A0B6-C08A052FF76C}" type="presOf" srcId="{37B86CFA-59B5-46FA-8A6B-9FB187CE14DF}" destId="{A1E15D63-E1FF-4A28-A04F-A2B65927BC31}" srcOrd="0" destOrd="0" presId="urn:microsoft.com/office/officeart/2005/8/layout/process1"/>
    <dgm:cxn modelId="{A2D4C81A-9891-4835-9D02-29F977818AF1}" type="presOf" srcId="{2E2F4D3A-969C-4DB2-9FA9-5C4A40369351}" destId="{552FB8E7-A5FB-4CC3-94C3-CE0BDF19F9F1}" srcOrd="0" destOrd="0" presId="urn:microsoft.com/office/officeart/2005/8/layout/process1"/>
    <dgm:cxn modelId="{2EDC0813-5A2E-4979-B449-4EDEEAE75BEC}" type="presOf" srcId="{8EC5AF5E-9C9F-410A-A755-A3EA5186F948}" destId="{5FA465F6-7607-499F-BFB2-52F4E071FB67}" srcOrd="1" destOrd="0" presId="urn:microsoft.com/office/officeart/2005/8/layout/process1"/>
    <dgm:cxn modelId="{9B6B5551-B5C1-4890-B4C1-7614284524DF}" type="presParOf" srcId="{BF708676-7EFC-4C81-9D3A-3E677EAC1C7B}" destId="{111DEAC9-5D4C-4A6A-A44E-082A26F60596}" srcOrd="0" destOrd="0" presId="urn:microsoft.com/office/officeart/2005/8/layout/process1"/>
    <dgm:cxn modelId="{443A55B5-123D-4C7C-A5EC-6F5CAE23AF31}" type="presParOf" srcId="{BF708676-7EFC-4C81-9D3A-3E677EAC1C7B}" destId="{8A5CF0CE-3323-464D-9C63-05C1BDB053F5}" srcOrd="1" destOrd="0" presId="urn:microsoft.com/office/officeart/2005/8/layout/process1"/>
    <dgm:cxn modelId="{29D46856-A958-4E6D-A3C3-EECE6F8C88FB}" type="presParOf" srcId="{8A5CF0CE-3323-464D-9C63-05C1BDB053F5}" destId="{5FA465F6-7607-499F-BFB2-52F4E071FB67}" srcOrd="0" destOrd="0" presId="urn:microsoft.com/office/officeart/2005/8/layout/process1"/>
    <dgm:cxn modelId="{8405AC8A-EB37-4685-A78E-585872A400C3}" type="presParOf" srcId="{BF708676-7EFC-4C81-9D3A-3E677EAC1C7B}" destId="{552FB8E7-A5FB-4CC3-94C3-CE0BDF19F9F1}" srcOrd="2" destOrd="0" presId="urn:microsoft.com/office/officeart/2005/8/layout/process1"/>
    <dgm:cxn modelId="{62129495-5186-4036-9751-9483455DF3F4}" type="presParOf" srcId="{BF708676-7EFC-4C81-9D3A-3E677EAC1C7B}" destId="{353C3794-50AA-4D44-83C9-CE28317C3317}" srcOrd="3" destOrd="0" presId="urn:microsoft.com/office/officeart/2005/8/layout/process1"/>
    <dgm:cxn modelId="{77430147-116A-4E94-86B8-CC2D9A7DAD73}" type="presParOf" srcId="{353C3794-50AA-4D44-83C9-CE28317C3317}" destId="{5AFF040D-0639-4120-9E39-DA822CF9F321}" srcOrd="0" destOrd="0" presId="urn:microsoft.com/office/officeart/2005/8/layout/process1"/>
    <dgm:cxn modelId="{DC099F74-2185-475B-857B-DDF4A576C20E}" type="presParOf" srcId="{BF708676-7EFC-4C81-9D3A-3E677EAC1C7B}" destId="{A1E15D63-E1FF-4A28-A04F-A2B65927BC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urn:microsoft.com/office/officeart/2005/8/layout/process1" loCatId="process" qsTypeId="urn:microsoft.com/office/officeart/2005/8/quickstyle/simple5#3" qsCatId="simple" csTypeId="urn:microsoft.com/office/officeart/2005/8/colors/accent1_2#3" csCatId="accent1" phldr="0"/>
      <dgm:spPr/>
    </dgm:pt>
    <dgm:pt modelId="{3F25DA44-7F3E-4C17-A40B-7F663FDBEA65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dirty="0">
              <a:sym typeface="+mn-ea"/>
            </a:rPr>
            <a:t>Tan Cang Cat Lai Port, Vietnam</a:t>
          </a:r>
        </a:p>
      </dgm:t>
    </dgm:pt>
    <dgm:pt modelId="{EE9066D1-3403-4469-8E8C-0D40A82430F2}" type="parTrans" cxnId="{4D251210-B892-4A27-B1E6-BDB93E3D8CE1}">
      <dgm:prSet/>
      <dgm:spPr/>
    </dgm:pt>
    <dgm:pt modelId="{8EC5AF5E-9C9F-410A-A755-A3EA5186F948}" type="sibTrans" cxnId="{4D251210-B892-4A27-B1E6-BDB93E3D8CE1}">
      <dgm:prSet/>
      <dgm:spPr/>
      <dgm:t>
        <a:bodyPr/>
        <a:lstStyle/>
        <a:p>
          <a:endParaRPr lang="en-US"/>
        </a:p>
      </dgm:t>
    </dgm:pt>
    <dgm:pt modelId="{2E2F4D3A-969C-4DB2-9FA9-5C4A40369351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dirty="0">
              <a:sym typeface="+mn-ea"/>
            </a:rPr>
            <a:t>Port of Hamburg, Germany</a:t>
          </a:r>
        </a:p>
      </dgm:t>
    </dgm:pt>
    <dgm:pt modelId="{1E934BFE-4D40-486C-8784-F698A10C4CF5}" type="parTrans" cxnId="{145C83B3-4140-42CB-B81D-FDA4A54BEBC2}">
      <dgm:prSet/>
      <dgm:spPr/>
    </dgm:pt>
    <dgm:pt modelId="{EC1AFF77-9232-4EEB-95CB-85CEAB3B1FC0}" type="sibTrans" cxnId="{145C83B3-4140-42CB-B81D-FDA4A54BEBC2}">
      <dgm:prSet/>
      <dgm:spPr/>
      <dgm:t>
        <a:bodyPr/>
        <a:lstStyle/>
        <a:p>
          <a:endParaRPr lang="en-US"/>
        </a:p>
      </dgm:t>
    </dgm:pt>
    <dgm:pt modelId="{37B86CFA-59B5-46FA-8A6B-9FB187CE14DF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dirty="0">
              <a:sym typeface="+mn-ea"/>
            </a:rPr>
            <a:t>Berlin (Germany)</a:t>
          </a:r>
          <a:endParaRPr lang="en-US" sz="2500" dirty="0"/>
        </a:p>
      </dgm:t>
    </dgm:pt>
    <dgm:pt modelId="{9DABF4F3-A9E6-40B1-A863-AC9409CC14BB}" type="parTrans" cxnId="{1903C79B-BAD4-4856-B96F-17F8A28059DA}">
      <dgm:prSet/>
      <dgm:spPr/>
    </dgm:pt>
    <dgm:pt modelId="{18EFF3C3-47F9-402B-A3F3-E9310EA281B4}" type="sibTrans" cxnId="{1903C79B-BAD4-4856-B96F-17F8A28059DA}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5CF0CE-3323-464D-9C63-05C1BDB053F5}" type="pres">
      <dgm:prSet presAssocID="{8EC5AF5E-9C9F-410A-A755-A3EA5186F94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FA465F6-7607-499F-BFB2-52F4E071FB67}" type="pres">
      <dgm:prSet presAssocID="{8EC5AF5E-9C9F-410A-A755-A3EA5186F94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C3794-50AA-4D44-83C9-CE28317C3317}" type="pres">
      <dgm:prSet presAssocID="{EC1AFF77-9232-4EEB-95CB-85CEAB3B1FC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AFF040D-0639-4120-9E39-DA822CF9F321}" type="pres">
      <dgm:prSet presAssocID="{EC1AFF77-9232-4EEB-95CB-85CEAB3B1FC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7EFAA7-A31B-4AEB-9DDA-36759B828E70}" type="presOf" srcId="{8EC5AF5E-9C9F-410A-A755-A3EA5186F948}" destId="{8A5CF0CE-3323-464D-9C63-05C1BDB053F5}" srcOrd="0" destOrd="0" presId="urn:microsoft.com/office/officeart/2005/8/layout/process1"/>
    <dgm:cxn modelId="{61EBF602-9CAA-4912-ACA3-B28BFEEEF341}" type="presOf" srcId="{EC1AFF77-9232-4EEB-95CB-85CEAB3B1FC0}" destId="{353C3794-50AA-4D44-83C9-CE28317C3317}" srcOrd="0" destOrd="0" presId="urn:microsoft.com/office/officeart/2005/8/layout/process1"/>
    <dgm:cxn modelId="{512F8199-1FE6-4F29-8B71-978B1DE08BDA}" type="presOf" srcId="{8EB1D179-D23D-41D4-AEEF-E4B9FEB06903}" destId="{BF708676-7EFC-4C81-9D3A-3E677EAC1C7B}" srcOrd="0" destOrd="0" presId="urn:microsoft.com/office/officeart/2005/8/layout/process1"/>
    <dgm:cxn modelId="{4D251210-B892-4A27-B1E6-BDB93E3D8CE1}" srcId="{8EB1D179-D23D-41D4-AEEF-E4B9FEB06903}" destId="{3F25DA44-7F3E-4C17-A40B-7F663FDBEA65}" srcOrd="0" destOrd="0" parTransId="{EE9066D1-3403-4469-8E8C-0D40A82430F2}" sibTransId="{8EC5AF5E-9C9F-410A-A755-A3EA5186F948}"/>
    <dgm:cxn modelId="{DD9EDB2E-8BEF-4C10-8D8A-638A76DF5975}" type="presOf" srcId="{8EC5AF5E-9C9F-410A-A755-A3EA5186F948}" destId="{5FA465F6-7607-499F-BFB2-52F4E071FB67}" srcOrd="1" destOrd="0" presId="urn:microsoft.com/office/officeart/2005/8/layout/process1"/>
    <dgm:cxn modelId="{F3401FD2-EA53-465B-97A4-AF0B24A21FB6}" type="presOf" srcId="{2E2F4D3A-969C-4DB2-9FA9-5C4A40369351}" destId="{552FB8E7-A5FB-4CC3-94C3-CE0BDF19F9F1}" srcOrd="0" destOrd="0" presId="urn:microsoft.com/office/officeart/2005/8/layout/process1"/>
    <dgm:cxn modelId="{145C83B3-4140-42CB-B81D-FDA4A54BEBC2}" srcId="{8EB1D179-D23D-41D4-AEEF-E4B9FEB06903}" destId="{2E2F4D3A-969C-4DB2-9FA9-5C4A40369351}" srcOrd="1" destOrd="0" parTransId="{1E934BFE-4D40-486C-8784-F698A10C4CF5}" sibTransId="{EC1AFF77-9232-4EEB-95CB-85CEAB3B1FC0}"/>
    <dgm:cxn modelId="{7244028C-4415-4C72-BF47-0F8158E81AE8}" type="presOf" srcId="{EC1AFF77-9232-4EEB-95CB-85CEAB3B1FC0}" destId="{5AFF040D-0639-4120-9E39-DA822CF9F321}" srcOrd="1" destOrd="0" presId="urn:microsoft.com/office/officeart/2005/8/layout/process1"/>
    <dgm:cxn modelId="{527BC953-4991-47DB-B570-EB30B71EBD7F}" type="presOf" srcId="{37B86CFA-59B5-46FA-8A6B-9FB187CE14DF}" destId="{A1E15D63-E1FF-4A28-A04F-A2B65927BC31}" srcOrd="0" destOrd="0" presId="urn:microsoft.com/office/officeart/2005/8/layout/process1"/>
    <dgm:cxn modelId="{C9B4F2FD-6D8A-4135-BEC3-D49DC240BE21}" type="presOf" srcId="{3F25DA44-7F3E-4C17-A40B-7F663FDBEA65}" destId="{111DEAC9-5D4C-4A6A-A44E-082A26F60596}" srcOrd="0" destOrd="0" presId="urn:microsoft.com/office/officeart/2005/8/layout/process1"/>
    <dgm:cxn modelId="{1903C79B-BAD4-4856-B96F-17F8A28059DA}" srcId="{8EB1D179-D23D-41D4-AEEF-E4B9FEB06903}" destId="{37B86CFA-59B5-46FA-8A6B-9FB187CE14DF}" srcOrd="2" destOrd="0" parTransId="{9DABF4F3-A9E6-40B1-A863-AC9409CC14BB}" sibTransId="{18EFF3C3-47F9-402B-A3F3-E9310EA281B4}"/>
    <dgm:cxn modelId="{5C21D216-CF2F-43C4-B6CD-16A53E7F2666}" type="presParOf" srcId="{BF708676-7EFC-4C81-9D3A-3E677EAC1C7B}" destId="{111DEAC9-5D4C-4A6A-A44E-082A26F60596}" srcOrd="0" destOrd="0" presId="urn:microsoft.com/office/officeart/2005/8/layout/process1"/>
    <dgm:cxn modelId="{13785355-D5A1-4C81-86E7-347E06731322}" type="presParOf" srcId="{BF708676-7EFC-4C81-9D3A-3E677EAC1C7B}" destId="{8A5CF0CE-3323-464D-9C63-05C1BDB053F5}" srcOrd="1" destOrd="0" presId="urn:microsoft.com/office/officeart/2005/8/layout/process1"/>
    <dgm:cxn modelId="{DCF75926-8B50-4A0C-AFC6-888BDFA4B1C7}" type="presParOf" srcId="{8A5CF0CE-3323-464D-9C63-05C1BDB053F5}" destId="{5FA465F6-7607-499F-BFB2-52F4E071FB67}" srcOrd="0" destOrd="0" presId="urn:microsoft.com/office/officeart/2005/8/layout/process1"/>
    <dgm:cxn modelId="{746A43BC-7483-4DCD-AB3F-6C184239E6E1}" type="presParOf" srcId="{BF708676-7EFC-4C81-9D3A-3E677EAC1C7B}" destId="{552FB8E7-A5FB-4CC3-94C3-CE0BDF19F9F1}" srcOrd="2" destOrd="0" presId="urn:microsoft.com/office/officeart/2005/8/layout/process1"/>
    <dgm:cxn modelId="{5F465F73-BAF2-4748-A3AD-2E7AE2BCEF8A}" type="presParOf" srcId="{BF708676-7EFC-4C81-9D3A-3E677EAC1C7B}" destId="{353C3794-50AA-4D44-83C9-CE28317C3317}" srcOrd="3" destOrd="0" presId="urn:microsoft.com/office/officeart/2005/8/layout/process1"/>
    <dgm:cxn modelId="{08BC53B6-0B66-449A-B754-CC9D3C275F0B}" type="presParOf" srcId="{353C3794-50AA-4D44-83C9-CE28317C3317}" destId="{5AFF040D-0639-4120-9E39-DA822CF9F321}" srcOrd="0" destOrd="0" presId="urn:microsoft.com/office/officeart/2005/8/layout/process1"/>
    <dgm:cxn modelId="{5D0DC9E3-5B07-4E30-A820-4C40DA034AA3}" type="presParOf" srcId="{BF708676-7EFC-4C81-9D3A-3E677EAC1C7B}" destId="{A1E15D63-E1FF-4A28-A04F-A2B65927BC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558AF1-0EC6-4D1C-8E90-C05FEAF92E8D}" type="doc">
      <dgm:prSet loTypeId="urn:microsoft.com/office/officeart/2008/layout/SquareAccentList#1" loCatId="list" qsTypeId="urn:microsoft.com/office/officeart/2005/8/quickstyle/simple4#1" qsCatId="simple" csTypeId="urn:microsoft.com/office/officeart/2005/8/colors/accent4_5#1" csCatId="accent1" phldr="0"/>
      <dgm:spPr/>
      <dgm:t>
        <a:bodyPr/>
        <a:lstStyle/>
        <a:p>
          <a:endParaRPr lang="en-US"/>
        </a:p>
      </dgm:t>
    </dgm:pt>
    <dgm:pt modelId="{DC6E1F64-28AC-4FBA-BF71-E4FE67A82554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/>
            <a:t>GERMANY </a:t>
          </a:r>
        </a:p>
      </dgm:t>
    </dgm:pt>
    <dgm:pt modelId="{DE25C55C-752C-4362-BF61-CB44F864000F}" type="parTrans" cxnId="{832A8139-F764-4329-A21D-358F8166D77C}">
      <dgm:prSet/>
      <dgm:spPr/>
      <dgm:t>
        <a:bodyPr/>
        <a:lstStyle/>
        <a:p>
          <a:endParaRPr lang="en-US"/>
        </a:p>
      </dgm:t>
    </dgm:pt>
    <dgm:pt modelId="{0DED925F-D899-478B-8059-E861EF746843}" type="sibTrans" cxnId="{832A8139-F764-4329-A21D-358F8166D77C}">
      <dgm:prSet/>
      <dgm:spPr/>
      <dgm:t>
        <a:bodyPr/>
        <a:lstStyle/>
        <a:p>
          <a:endParaRPr lang="en-US"/>
        </a:p>
      </dgm:t>
    </dgm:pt>
    <dgm:pt modelId="{50100B2D-FD03-4254-BB61-EB17139864F2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00"/>
            <a:t>E O R I  Number</a:t>
          </a:r>
        </a:p>
      </dgm:t>
    </dgm:pt>
    <dgm:pt modelId="{8504DA07-4D85-4E24-8B6B-CA57A43435EF}" type="parTrans" cxnId="{2A8047F1-2307-43CC-A6DE-4A50A46D2483}">
      <dgm:prSet/>
      <dgm:spPr/>
      <dgm:t>
        <a:bodyPr/>
        <a:lstStyle/>
        <a:p>
          <a:endParaRPr lang="en-US"/>
        </a:p>
      </dgm:t>
    </dgm:pt>
    <dgm:pt modelId="{ECEAA7F9-203F-407C-A7DF-76C9E1ECD158}" type="sibTrans" cxnId="{2A8047F1-2307-43CC-A6DE-4A50A46D2483}">
      <dgm:prSet/>
      <dgm:spPr/>
      <dgm:t>
        <a:bodyPr/>
        <a:lstStyle/>
        <a:p>
          <a:endParaRPr lang="en-US"/>
        </a:p>
      </dgm:t>
    </dgm:pt>
    <dgm:pt modelId="{91257B91-677F-4091-86A9-DA2E1F096A57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Import Licence</a:t>
          </a:r>
        </a:p>
      </dgm:t>
    </dgm:pt>
    <dgm:pt modelId="{185DE02B-F7F9-42DD-B0D2-49A497F29579}" type="parTrans" cxnId="{FA64FA7D-52F4-4453-AFC2-B7234A8AA660}">
      <dgm:prSet/>
      <dgm:spPr/>
      <dgm:t>
        <a:bodyPr/>
        <a:lstStyle/>
        <a:p>
          <a:endParaRPr lang="en-US"/>
        </a:p>
      </dgm:t>
    </dgm:pt>
    <dgm:pt modelId="{BAAC09E0-365B-4A44-B632-9E71760EE119}" type="sibTrans" cxnId="{FA64FA7D-52F4-4453-AFC2-B7234A8AA660}">
      <dgm:prSet/>
      <dgm:spPr/>
      <dgm:t>
        <a:bodyPr/>
        <a:lstStyle/>
        <a:p>
          <a:endParaRPr lang="en-US"/>
        </a:p>
      </dgm:t>
    </dgm:pt>
    <dgm:pt modelId="{3B5A5D66-E156-48A9-9B3A-0BA284AA4196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Road way CMR</a:t>
          </a:r>
        </a:p>
      </dgm:t>
    </dgm:pt>
    <dgm:pt modelId="{67EB4FCF-DB8B-4EB2-872B-5E360E4B2B8D}" type="parTrans" cxnId="{BCAA92A9-6D92-4C7D-BEAB-55375B9D2C28}">
      <dgm:prSet/>
      <dgm:spPr/>
    </dgm:pt>
    <dgm:pt modelId="{85535415-DE44-41AE-9944-B30FA0FFC91F}" type="sibTrans" cxnId="{BCAA92A9-6D92-4C7D-BEAB-55375B9D2C28}">
      <dgm:prSet/>
      <dgm:spPr/>
    </dgm:pt>
    <dgm:pt modelId="{B8CFEE0E-0DAD-4A01-9B9D-635812620E47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>
              <a:sym typeface="+mn-ea"/>
            </a:rPr>
            <a:t>B</a:t>
          </a:r>
          <a:r>
            <a:rPr lang="en-US" sz="2350">
              <a:sym typeface="+mn-ea"/>
            </a:rPr>
            <a:t>ill of Lading</a:t>
          </a:r>
        </a:p>
      </dgm:t>
    </dgm:pt>
    <dgm:pt modelId="{94094F75-F940-44D3-8A29-2AC0B2001E61}" type="parTrans" cxnId="{A27E9697-9F20-4563-8536-2F6A6D987967}">
      <dgm:prSet/>
      <dgm:spPr/>
    </dgm:pt>
    <dgm:pt modelId="{6B3EE20F-EDE1-459B-8C7F-F3D353F51F46}" type="sibTrans" cxnId="{A27E9697-9F20-4563-8536-2F6A6D987967}">
      <dgm:prSet/>
      <dgm:spPr/>
    </dgm:pt>
    <dgm:pt modelId="{05EF7EBE-3C4B-498D-B71F-EB0C78B63C6B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/>
            <a:t>FIATA Bill of Lading</a:t>
          </a:r>
        </a:p>
      </dgm:t>
    </dgm:pt>
    <dgm:pt modelId="{FCCC4AFC-1C1E-4939-BDA5-8844E7D173C7}" type="parTrans" cxnId="{F3808047-CD1A-4AE4-AE11-A6A5CD0F5BDD}">
      <dgm:prSet/>
      <dgm:spPr/>
    </dgm:pt>
    <dgm:pt modelId="{1F0283AC-75A7-4C36-ABDB-47238601876D}" type="sibTrans" cxnId="{F3808047-CD1A-4AE4-AE11-A6A5CD0F5BDD}">
      <dgm:prSet/>
      <dgm:spPr/>
    </dgm:pt>
    <dgm:pt modelId="{6BD26AA0-7CC1-4DD6-8B65-9D50BC65496F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/>
            <a:t>Rail Waybill (CIM)</a:t>
          </a:r>
        </a:p>
      </dgm:t>
    </dgm:pt>
    <dgm:pt modelId="{4EBF8E1A-FF15-4736-A0A4-DAC7FAA4EB0F}" type="parTrans" cxnId="{31C78499-5F95-44E6-B9BB-E2C83E3887D6}">
      <dgm:prSet/>
      <dgm:spPr/>
    </dgm:pt>
    <dgm:pt modelId="{B4AF398C-2D0A-4F3E-A650-EFCB18B3711E}" type="sibTrans" cxnId="{31C78499-5F95-44E6-B9BB-E2C83E3887D6}">
      <dgm:prSet/>
      <dgm:spPr/>
    </dgm:pt>
    <dgm:pt modelId="{A7D0309C-06D9-432C-82C6-0A5DC9DF1C5E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Letter of Credit </a:t>
          </a:r>
        </a:p>
      </dgm:t>
    </dgm:pt>
    <dgm:pt modelId="{21104B0B-772F-420B-81EE-1BB9C440A730}" type="parTrans" cxnId="{EA5767DE-772B-4C11-9BB0-EAC231DC1554}">
      <dgm:prSet/>
      <dgm:spPr/>
    </dgm:pt>
    <dgm:pt modelId="{EEEFC607-5A99-4C0D-8E21-7BE0A5CD214A}" type="sibTrans" cxnId="{EA5767DE-772B-4C11-9BB0-EAC231DC1554}">
      <dgm:prSet/>
      <dgm:spPr/>
    </dgm:pt>
    <dgm:pt modelId="{BC7A35E2-828F-4A07-944F-6607D4710EE0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/>
            <a:t>TIR Carnet</a:t>
          </a:r>
        </a:p>
      </dgm:t>
    </dgm:pt>
    <dgm:pt modelId="{D477F310-045F-4149-83A8-BF30AD982324}" type="parTrans" cxnId="{5FAAF0DD-726B-4C8B-9A2D-8D5B7D29677B}">
      <dgm:prSet/>
      <dgm:spPr/>
    </dgm:pt>
    <dgm:pt modelId="{C27F53E2-EFFC-4394-9882-BFA6825C430A}" type="sibTrans" cxnId="{5FAAF0DD-726B-4C8B-9A2D-8D5B7D29677B}">
      <dgm:prSet/>
      <dgm:spPr/>
    </dgm:pt>
    <dgm:pt modelId="{AB71FD9A-F73D-4B51-B3E7-DE053418F91A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/>
            <a:t>INDIA</a:t>
          </a:r>
        </a:p>
      </dgm:t>
    </dgm:pt>
    <dgm:pt modelId="{49832EFD-2DF4-4658-B3AB-26D15C75B3EF}" type="parTrans" cxnId="{86EC4AE7-F3C7-40E3-9A1A-8930015E58CA}">
      <dgm:prSet/>
      <dgm:spPr/>
      <dgm:t>
        <a:bodyPr/>
        <a:lstStyle/>
        <a:p>
          <a:endParaRPr lang="en-US"/>
        </a:p>
      </dgm:t>
    </dgm:pt>
    <dgm:pt modelId="{779C825E-56F5-4ECD-9642-4749E96E4A44}" type="sibTrans" cxnId="{86EC4AE7-F3C7-40E3-9A1A-8930015E58CA}">
      <dgm:prSet/>
      <dgm:spPr/>
      <dgm:t>
        <a:bodyPr/>
        <a:lstStyle/>
        <a:p>
          <a:endParaRPr lang="en-US"/>
        </a:p>
      </dgm:t>
    </dgm:pt>
    <dgm:pt modelId="{C84205E0-9980-447F-B9E7-472B808E5842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COO Certificate</a:t>
          </a:r>
        </a:p>
      </dgm:t>
    </dgm:pt>
    <dgm:pt modelId="{4530E0F5-C47F-4C11-8926-3025DF970690}" type="parTrans" cxnId="{66A368DC-4E0C-4754-A81B-1F0E2D9EDDAC}">
      <dgm:prSet/>
      <dgm:spPr/>
      <dgm:t>
        <a:bodyPr/>
        <a:lstStyle/>
        <a:p>
          <a:endParaRPr lang="en-US"/>
        </a:p>
      </dgm:t>
    </dgm:pt>
    <dgm:pt modelId="{2215A685-DDA7-40C3-8A3D-C3B272248D38}" type="sibTrans" cxnId="{66A368DC-4E0C-4754-A81B-1F0E2D9EDDAC}">
      <dgm:prSet/>
      <dgm:spPr/>
      <dgm:t>
        <a:bodyPr/>
        <a:lstStyle/>
        <a:p>
          <a:endParaRPr lang="en-US"/>
        </a:p>
      </dgm:t>
    </dgm:pt>
    <dgm:pt modelId="{0656BC49-1812-45CB-9879-F3A4E116D8B7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Bill of Entry</a:t>
          </a:r>
        </a:p>
      </dgm:t>
    </dgm:pt>
    <dgm:pt modelId="{43CD9DDC-F958-4452-9962-D96CCEC3043C}" type="parTrans" cxnId="{6C17203D-B873-49D5-B382-3613EA46184F}">
      <dgm:prSet/>
      <dgm:spPr/>
      <dgm:t>
        <a:bodyPr/>
        <a:lstStyle/>
        <a:p>
          <a:endParaRPr lang="en-US"/>
        </a:p>
      </dgm:t>
    </dgm:pt>
    <dgm:pt modelId="{31D559F3-6381-4735-8105-C3F03E1FC28B}" type="sibTrans" cxnId="{6C17203D-B873-49D5-B382-3613EA46184F}">
      <dgm:prSet/>
      <dgm:spPr/>
      <dgm:t>
        <a:bodyPr/>
        <a:lstStyle/>
        <a:p>
          <a:endParaRPr lang="en-US"/>
        </a:p>
      </dgm:t>
    </dgm:pt>
    <dgm:pt modelId="{62FAB6A1-32F4-44EE-91C5-2B44CFE49F6D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>
              <a:sym typeface="+mn-ea"/>
            </a:rPr>
            <a:t>B</a:t>
          </a:r>
          <a:r>
            <a:rPr lang="en-US" sz="2350">
              <a:sym typeface="+mn-ea"/>
            </a:rPr>
            <a:t>ill of Lading</a:t>
          </a:r>
        </a:p>
      </dgm:t>
    </dgm:pt>
    <dgm:pt modelId="{0E23654A-99ED-48BC-89E9-B69D23085986}" type="parTrans" cxnId="{412CC235-9627-458E-B47E-FB50EF809783}">
      <dgm:prSet/>
      <dgm:spPr/>
      <dgm:t>
        <a:bodyPr/>
        <a:lstStyle/>
        <a:p>
          <a:endParaRPr lang="en-US"/>
        </a:p>
      </dgm:t>
    </dgm:pt>
    <dgm:pt modelId="{8D041C43-7240-41D0-A545-09E75E1A6F0C}" type="sibTrans" cxnId="{412CC235-9627-458E-B47E-FB50EF809783}">
      <dgm:prSet/>
      <dgm:spPr/>
      <dgm:t>
        <a:bodyPr/>
        <a:lstStyle/>
        <a:p>
          <a:endParaRPr lang="en-US"/>
        </a:p>
      </dgm:t>
    </dgm:pt>
    <dgm:pt modelId="{D43F19C5-2E35-4CEE-A582-D9722F078C64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>
              <a:sym typeface="+mn-ea"/>
            </a:rPr>
            <a:t>C</a:t>
          </a:r>
          <a:r>
            <a:rPr lang="en-US" sz="2350">
              <a:sym typeface="+mn-ea"/>
            </a:rPr>
            <a:t>ommercial Invoice </a:t>
          </a:r>
        </a:p>
      </dgm:t>
    </dgm:pt>
    <dgm:pt modelId="{B5470C66-F8E0-4C46-A79E-4B92A74F3B78}" type="parTrans" cxnId="{5DD16B12-9795-4382-957D-33D0E2412DEB}">
      <dgm:prSet/>
      <dgm:spPr/>
    </dgm:pt>
    <dgm:pt modelId="{C6E0E980-CA40-4138-9CFB-A8FA7FF6665E}" type="sibTrans" cxnId="{5DD16B12-9795-4382-957D-33D0E2412DEB}">
      <dgm:prSet/>
      <dgm:spPr/>
    </dgm:pt>
    <dgm:pt modelId="{E261870F-DBBC-4B99-8F8C-6605F160B045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/>
            <a:t>Import</a:t>
          </a:r>
          <a:r>
            <a:rPr lang="en-US" sz="2350"/>
            <a:t>A</a:t>
          </a:r>
          <a:r>
            <a:rPr altLang="en-US" sz="2350"/>
            <a:t> License</a:t>
          </a:r>
        </a:p>
      </dgm:t>
    </dgm:pt>
    <dgm:pt modelId="{83B0F3F6-3CDA-4068-8D31-2EA92EDB2838}" type="parTrans" cxnId="{EFA73212-3B95-47F0-A6B9-63E170B546A0}">
      <dgm:prSet/>
      <dgm:spPr/>
    </dgm:pt>
    <dgm:pt modelId="{81752430-5333-46B2-820D-AF315785CDA3}" type="sibTrans" cxnId="{EFA73212-3B95-47F0-A6B9-63E170B546A0}">
      <dgm:prSet/>
      <dgm:spPr/>
    </dgm:pt>
    <dgm:pt modelId="{3044E98A-671D-4D99-9DBA-2A1B9E935A93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/>
            <a:t>Purchase Order</a:t>
          </a:r>
          <a:endParaRPr lang="en-US" sz="2350"/>
        </a:p>
      </dgm:t>
    </dgm:pt>
    <dgm:pt modelId="{269609EA-A695-435A-868D-D6C4C9F04F35}" type="parTrans" cxnId="{6CB500D3-512F-4658-8099-05ABB9A3603E}">
      <dgm:prSet/>
      <dgm:spPr/>
    </dgm:pt>
    <dgm:pt modelId="{AE706ABA-6B76-4368-9489-058CD49C739B}" type="sibTrans" cxnId="{6CB500D3-512F-4658-8099-05ABB9A3603E}">
      <dgm:prSet/>
      <dgm:spPr/>
    </dgm:pt>
    <dgm:pt modelId="{9E8106BF-955F-43E4-83FA-1FC08C86B718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/>
            <a:t>Insurance Cert</a:t>
          </a:r>
          <a:r>
            <a:rPr lang="en-US" sz="2350"/>
            <a:t>.</a:t>
          </a:r>
        </a:p>
      </dgm:t>
    </dgm:pt>
    <dgm:pt modelId="{9BF25527-1B64-4A9C-A86E-6F144CBE88D3}" type="parTrans" cxnId="{9BE1D8E1-0E24-4E88-8D89-CD2FB1A7E82C}">
      <dgm:prSet/>
      <dgm:spPr/>
    </dgm:pt>
    <dgm:pt modelId="{C583276D-0B53-4AFC-97E9-BC0FEB49507D}" type="sibTrans" cxnId="{9BE1D8E1-0E24-4E88-8D89-CD2FB1A7E82C}">
      <dgm:prSet/>
      <dgm:spPr/>
    </dgm:pt>
    <dgm:pt modelId="{F5B11E32-B21B-434D-8B6B-430A313B08A0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 dirty="0">
              <a:sym typeface="+mn-ea"/>
            </a:rPr>
            <a:t>L</a:t>
          </a:r>
          <a:r>
            <a:rPr lang="en-US" sz="2350" dirty="0">
              <a:sym typeface="+mn-ea"/>
            </a:rPr>
            <a:t>etter of Credit</a:t>
          </a:r>
        </a:p>
      </dgm:t>
    </dgm:pt>
    <dgm:pt modelId="{B87414C4-1250-41CD-B72B-B3977EDE0EAD}" type="parTrans" cxnId="{F11C190B-2047-4AF5-84A1-6256758CCDA7}">
      <dgm:prSet/>
      <dgm:spPr/>
    </dgm:pt>
    <dgm:pt modelId="{B41E6A46-8ED8-4326-9F7A-1882DD1EB65A}" type="sibTrans" cxnId="{F11C190B-2047-4AF5-84A1-6256758CCDA7}">
      <dgm:prSet/>
      <dgm:spPr/>
    </dgm:pt>
    <dgm:pt modelId="{E8B683B4-CC9A-4EAF-8AD1-8E9040E4B842}" type="pres">
      <dgm:prSet presAssocID="{35558AF1-0EC6-4D1C-8E90-C05FEAF92E8D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ABB63BC-F73A-4675-BF75-863390199BDA}" type="pres">
      <dgm:prSet presAssocID="{DC6E1F64-28AC-4FBA-BF71-E4FE67A82554}" presName="root" presStyleCnt="0">
        <dgm:presLayoutVars>
          <dgm:chMax/>
          <dgm:chPref/>
        </dgm:presLayoutVars>
      </dgm:prSet>
      <dgm:spPr/>
    </dgm:pt>
    <dgm:pt modelId="{E7B329B0-EF90-424C-B358-35857FB7AF7B}" type="pres">
      <dgm:prSet presAssocID="{DC6E1F64-28AC-4FBA-BF71-E4FE67A82554}" presName="rootComposite" presStyleCnt="0">
        <dgm:presLayoutVars/>
      </dgm:prSet>
      <dgm:spPr/>
      <dgm:t>
        <a:bodyPr/>
        <a:lstStyle/>
        <a:p>
          <a:endParaRPr lang="en-US"/>
        </a:p>
      </dgm:t>
    </dgm:pt>
    <dgm:pt modelId="{B238326A-CFE6-4521-930F-E91E4BFCC0A1}" type="pres">
      <dgm:prSet presAssocID="{DC6E1F64-28AC-4FBA-BF71-E4FE67A82554}" presName="ParentAccent" presStyleLbl="alignNode1" presStyleIdx="0" presStyleCnt="2"/>
      <dgm:spPr/>
    </dgm:pt>
    <dgm:pt modelId="{64FEA07D-D576-4DAA-B4E9-022B3756F7BB}" type="pres">
      <dgm:prSet presAssocID="{DC6E1F64-28AC-4FBA-BF71-E4FE67A82554}" presName="ParentSmallAccent" presStyleLbl="fgAcc1" presStyleIdx="0" presStyleCnt="2"/>
      <dgm:spPr/>
    </dgm:pt>
    <dgm:pt modelId="{E2515008-CBA9-4AF7-A24C-6922EA5D96FB}" type="pres">
      <dgm:prSet presAssocID="{DC6E1F64-28AC-4FBA-BF71-E4FE67A82554}" presName="Parent" presStyleLbl="revTx" presStyleIdx="0" presStyleCnt="1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B66652-052E-403E-9CC2-018F13CD2741}" type="pres">
      <dgm:prSet presAssocID="{DC6E1F64-28AC-4FBA-BF71-E4FE67A82554}" presName="childShape" presStyleCnt="0">
        <dgm:presLayoutVars>
          <dgm:chMax val="0"/>
          <dgm:chPref val="0"/>
        </dgm:presLayoutVars>
      </dgm:prSet>
      <dgm:spPr/>
    </dgm:pt>
    <dgm:pt modelId="{B523B4DF-04A5-4C3F-8739-9FBD04515E87}" type="pres">
      <dgm:prSet presAssocID="{50100B2D-FD03-4254-BB61-EB17139864F2}" presName="childComposite" presStyleCnt="0">
        <dgm:presLayoutVars>
          <dgm:chMax val="0"/>
          <dgm:chPref val="0"/>
        </dgm:presLayoutVars>
      </dgm:prSet>
      <dgm:spPr/>
    </dgm:pt>
    <dgm:pt modelId="{AD84E9CD-AD92-4902-A1EF-4DCCBE5FAD33}" type="pres">
      <dgm:prSet presAssocID="{50100B2D-FD03-4254-BB61-EB17139864F2}" presName="ChildAccent" presStyleLbl="solidFgAcc1" presStyleIdx="0" presStyleCnt="16"/>
      <dgm:spPr/>
    </dgm:pt>
    <dgm:pt modelId="{9AA504EC-521E-4CA2-A0F6-4F147FF601DE}" type="pres">
      <dgm:prSet presAssocID="{50100B2D-FD03-4254-BB61-EB17139864F2}" presName="Child" presStyleLbl="revTx" presStyleIdx="1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524DD-DA69-4234-B276-26C557022C5B}" type="pres">
      <dgm:prSet presAssocID="{91257B91-677F-4091-86A9-DA2E1F096A57}" presName="childComposite" presStyleCnt="0">
        <dgm:presLayoutVars>
          <dgm:chMax val="0"/>
          <dgm:chPref val="0"/>
        </dgm:presLayoutVars>
      </dgm:prSet>
      <dgm:spPr/>
    </dgm:pt>
    <dgm:pt modelId="{9309CEC0-599A-42DF-8AF7-247C32AB562F}" type="pres">
      <dgm:prSet presAssocID="{91257B91-677F-4091-86A9-DA2E1F096A57}" presName="ChildAccent" presStyleLbl="solidFgAcc1" presStyleIdx="1" presStyleCnt="16"/>
      <dgm:spPr/>
    </dgm:pt>
    <dgm:pt modelId="{8C7EE341-F956-4B32-9FDC-51A19A54C5B7}" type="pres">
      <dgm:prSet presAssocID="{91257B91-677F-4091-86A9-DA2E1F096A57}" presName="Child" presStyleLbl="revTx" presStyleIdx="2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28065-4D2E-454A-8473-AC5FE4E4D612}" type="pres">
      <dgm:prSet presAssocID="{3B5A5D66-E156-48A9-9B3A-0BA284AA4196}" presName="childComposite" presStyleCnt="0">
        <dgm:presLayoutVars>
          <dgm:chMax val="0"/>
          <dgm:chPref val="0"/>
        </dgm:presLayoutVars>
      </dgm:prSet>
      <dgm:spPr/>
    </dgm:pt>
    <dgm:pt modelId="{0126B256-24A7-4963-9F1C-4C0465958434}" type="pres">
      <dgm:prSet presAssocID="{3B5A5D66-E156-48A9-9B3A-0BA284AA4196}" presName="ChildAccent" presStyleLbl="solidFgAcc1" presStyleIdx="2" presStyleCnt="16"/>
      <dgm:spPr/>
    </dgm:pt>
    <dgm:pt modelId="{B642B3FE-57CC-4416-BA4D-ABD08645771D}" type="pres">
      <dgm:prSet presAssocID="{3B5A5D66-E156-48A9-9B3A-0BA284AA4196}" presName="Child" presStyleLbl="revTx" presStyleIdx="3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D7AC2-2174-4A20-BE2D-7788F7E22981}" type="pres">
      <dgm:prSet presAssocID="{B8CFEE0E-0DAD-4A01-9B9D-635812620E47}" presName="childComposite" presStyleCnt="0">
        <dgm:presLayoutVars>
          <dgm:chMax val="0"/>
          <dgm:chPref val="0"/>
        </dgm:presLayoutVars>
      </dgm:prSet>
      <dgm:spPr/>
    </dgm:pt>
    <dgm:pt modelId="{BB39F803-AC0B-4F3D-92C3-0491917F4AF1}" type="pres">
      <dgm:prSet presAssocID="{B8CFEE0E-0DAD-4A01-9B9D-635812620E47}" presName="ChildAccent" presStyleLbl="solidFgAcc1" presStyleIdx="3" presStyleCnt="16"/>
      <dgm:spPr/>
    </dgm:pt>
    <dgm:pt modelId="{8A9A0E6B-0D56-40EC-BA1D-26E4968F05D6}" type="pres">
      <dgm:prSet presAssocID="{B8CFEE0E-0DAD-4A01-9B9D-635812620E47}" presName="Child" presStyleLbl="revTx" presStyleIdx="4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FC97F-2DEA-4D86-AE4C-70B8C4DA8C7B}" type="pres">
      <dgm:prSet presAssocID="{05EF7EBE-3C4B-498D-B71F-EB0C78B63C6B}" presName="childComposite" presStyleCnt="0">
        <dgm:presLayoutVars>
          <dgm:chMax val="0"/>
          <dgm:chPref val="0"/>
        </dgm:presLayoutVars>
      </dgm:prSet>
      <dgm:spPr/>
    </dgm:pt>
    <dgm:pt modelId="{6032146D-1251-49D4-AFB2-0F7E50F791F9}" type="pres">
      <dgm:prSet presAssocID="{05EF7EBE-3C4B-498D-B71F-EB0C78B63C6B}" presName="ChildAccent" presStyleLbl="solidFgAcc1" presStyleIdx="4" presStyleCnt="16"/>
      <dgm:spPr/>
    </dgm:pt>
    <dgm:pt modelId="{86B4CD6F-5334-4E2E-8491-5C6EF0DCC01B}" type="pres">
      <dgm:prSet presAssocID="{05EF7EBE-3C4B-498D-B71F-EB0C78B63C6B}" presName="Child" presStyleLbl="revTx" presStyleIdx="5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9BDF3E-6DFF-4343-85A6-3C14CE329681}" type="pres">
      <dgm:prSet presAssocID="{6BD26AA0-7CC1-4DD6-8B65-9D50BC65496F}" presName="childComposite" presStyleCnt="0">
        <dgm:presLayoutVars>
          <dgm:chMax val="0"/>
          <dgm:chPref val="0"/>
        </dgm:presLayoutVars>
      </dgm:prSet>
      <dgm:spPr/>
    </dgm:pt>
    <dgm:pt modelId="{8F0CAB78-D808-4505-9701-14CDABEAB33B}" type="pres">
      <dgm:prSet presAssocID="{6BD26AA0-7CC1-4DD6-8B65-9D50BC65496F}" presName="ChildAccent" presStyleLbl="solidFgAcc1" presStyleIdx="5" presStyleCnt="16"/>
      <dgm:spPr/>
    </dgm:pt>
    <dgm:pt modelId="{8929015B-496C-4D3D-95C4-F718FF3A5E58}" type="pres">
      <dgm:prSet presAssocID="{6BD26AA0-7CC1-4DD6-8B65-9D50BC65496F}" presName="Child" presStyleLbl="revTx" presStyleIdx="6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D9AB7-EA17-4EFF-B853-426A7E4FF82D}" type="pres">
      <dgm:prSet presAssocID="{A7D0309C-06D9-432C-82C6-0A5DC9DF1C5E}" presName="childComposite" presStyleCnt="0">
        <dgm:presLayoutVars>
          <dgm:chMax val="0"/>
          <dgm:chPref val="0"/>
        </dgm:presLayoutVars>
      </dgm:prSet>
      <dgm:spPr/>
    </dgm:pt>
    <dgm:pt modelId="{9557ACC4-B11E-4EA8-A686-0BA03A06DA09}" type="pres">
      <dgm:prSet presAssocID="{A7D0309C-06D9-432C-82C6-0A5DC9DF1C5E}" presName="ChildAccent" presStyleLbl="solidFgAcc1" presStyleIdx="6" presStyleCnt="16"/>
      <dgm:spPr/>
    </dgm:pt>
    <dgm:pt modelId="{F68D61F8-8F7A-444C-B1D7-DE5B4D46B94E}" type="pres">
      <dgm:prSet presAssocID="{A7D0309C-06D9-432C-82C6-0A5DC9DF1C5E}" presName="Child" presStyleLbl="revTx" presStyleIdx="7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A19BF-C227-41F0-BE6B-8B8A264A33A6}" type="pres">
      <dgm:prSet presAssocID="{BC7A35E2-828F-4A07-944F-6607D4710EE0}" presName="childComposite" presStyleCnt="0">
        <dgm:presLayoutVars>
          <dgm:chMax val="0"/>
          <dgm:chPref val="0"/>
        </dgm:presLayoutVars>
      </dgm:prSet>
      <dgm:spPr/>
    </dgm:pt>
    <dgm:pt modelId="{53E1EBAC-A3BD-45A9-B949-53E4B4304DBD}" type="pres">
      <dgm:prSet presAssocID="{BC7A35E2-828F-4A07-944F-6607D4710EE0}" presName="ChildAccent" presStyleLbl="solidFgAcc1" presStyleIdx="7" presStyleCnt="16"/>
      <dgm:spPr/>
    </dgm:pt>
    <dgm:pt modelId="{0BAC9455-9699-4586-8328-B76A0474670F}" type="pres">
      <dgm:prSet presAssocID="{BC7A35E2-828F-4A07-944F-6607D4710EE0}" presName="Child" presStyleLbl="revTx" presStyleIdx="8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1A045-8AB1-4DC0-A80E-EBD7CAFE66CE}" type="pres">
      <dgm:prSet presAssocID="{AB71FD9A-F73D-4B51-B3E7-DE053418F91A}" presName="root" presStyleCnt="0">
        <dgm:presLayoutVars>
          <dgm:chMax/>
          <dgm:chPref/>
        </dgm:presLayoutVars>
      </dgm:prSet>
      <dgm:spPr/>
    </dgm:pt>
    <dgm:pt modelId="{F8D12FC8-36F1-4B14-A8D0-B41534B6D825}" type="pres">
      <dgm:prSet presAssocID="{AB71FD9A-F73D-4B51-B3E7-DE053418F91A}" presName="rootComposite" presStyleCnt="0">
        <dgm:presLayoutVars/>
      </dgm:prSet>
      <dgm:spPr/>
      <dgm:t>
        <a:bodyPr/>
        <a:lstStyle/>
        <a:p>
          <a:endParaRPr lang="en-US"/>
        </a:p>
      </dgm:t>
    </dgm:pt>
    <dgm:pt modelId="{4883A32C-FB6D-4470-834B-A0D0B519B6E8}" type="pres">
      <dgm:prSet presAssocID="{AB71FD9A-F73D-4B51-B3E7-DE053418F91A}" presName="ParentAccent" presStyleLbl="alignNode1" presStyleIdx="1" presStyleCnt="2"/>
      <dgm:spPr/>
    </dgm:pt>
    <dgm:pt modelId="{16272331-F376-4F78-9E72-6620FFE1EEC3}" type="pres">
      <dgm:prSet presAssocID="{AB71FD9A-F73D-4B51-B3E7-DE053418F91A}" presName="ParentSmallAccent" presStyleLbl="fgAcc1" presStyleIdx="1" presStyleCnt="2"/>
      <dgm:spPr/>
    </dgm:pt>
    <dgm:pt modelId="{D42EB80D-978D-4E33-A14B-3612F1F0EC16}" type="pres">
      <dgm:prSet presAssocID="{AB71FD9A-F73D-4B51-B3E7-DE053418F91A}" presName="Parent" presStyleLbl="revTx" presStyleIdx="9" presStyleCnt="1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214DC-1BB7-4BA1-A6D6-E846C9C25F6B}" type="pres">
      <dgm:prSet presAssocID="{AB71FD9A-F73D-4B51-B3E7-DE053418F91A}" presName="childShape" presStyleCnt="0">
        <dgm:presLayoutVars>
          <dgm:chMax val="0"/>
          <dgm:chPref val="0"/>
        </dgm:presLayoutVars>
      </dgm:prSet>
      <dgm:spPr/>
    </dgm:pt>
    <dgm:pt modelId="{10DED540-3595-43ED-9E4B-5934EBBE357C}" type="pres">
      <dgm:prSet presAssocID="{C84205E0-9980-447F-B9E7-472B808E5842}" presName="childComposite" presStyleCnt="0">
        <dgm:presLayoutVars>
          <dgm:chMax val="0"/>
          <dgm:chPref val="0"/>
        </dgm:presLayoutVars>
      </dgm:prSet>
      <dgm:spPr/>
    </dgm:pt>
    <dgm:pt modelId="{6B4C860A-DBDB-4F25-AEE7-078D55D197F8}" type="pres">
      <dgm:prSet presAssocID="{C84205E0-9980-447F-B9E7-472B808E5842}" presName="ChildAccent" presStyleLbl="solidFgAcc1" presStyleIdx="8" presStyleCnt="16"/>
      <dgm:spPr/>
    </dgm:pt>
    <dgm:pt modelId="{54539F7E-C594-4A33-A548-FC053A5E74C0}" type="pres">
      <dgm:prSet presAssocID="{C84205E0-9980-447F-B9E7-472B808E5842}" presName="Child" presStyleLbl="revTx" presStyleIdx="10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5F0F5-1EFB-46C8-9A7D-A0E002016A95}" type="pres">
      <dgm:prSet presAssocID="{0656BC49-1812-45CB-9879-F3A4E116D8B7}" presName="childComposite" presStyleCnt="0">
        <dgm:presLayoutVars>
          <dgm:chMax val="0"/>
          <dgm:chPref val="0"/>
        </dgm:presLayoutVars>
      </dgm:prSet>
      <dgm:spPr/>
    </dgm:pt>
    <dgm:pt modelId="{E2D49713-C487-4217-897C-F1AC5452D8AE}" type="pres">
      <dgm:prSet presAssocID="{0656BC49-1812-45CB-9879-F3A4E116D8B7}" presName="ChildAccent" presStyleLbl="solidFgAcc1" presStyleIdx="9" presStyleCnt="16"/>
      <dgm:spPr/>
    </dgm:pt>
    <dgm:pt modelId="{C8B4A2BD-9153-4BF1-97C2-56D067BD9B4D}" type="pres">
      <dgm:prSet presAssocID="{0656BC49-1812-45CB-9879-F3A4E116D8B7}" presName="Child" presStyleLbl="revTx" presStyleIdx="11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A112DC-C0E7-4B5E-93B2-6829EBAB00C7}" type="pres">
      <dgm:prSet presAssocID="{62FAB6A1-32F4-44EE-91C5-2B44CFE49F6D}" presName="childComposite" presStyleCnt="0">
        <dgm:presLayoutVars>
          <dgm:chMax val="0"/>
          <dgm:chPref val="0"/>
        </dgm:presLayoutVars>
      </dgm:prSet>
      <dgm:spPr/>
    </dgm:pt>
    <dgm:pt modelId="{86D5968F-5D14-425C-BC01-D9BACC060D2B}" type="pres">
      <dgm:prSet presAssocID="{62FAB6A1-32F4-44EE-91C5-2B44CFE49F6D}" presName="ChildAccent" presStyleLbl="solidFgAcc1" presStyleIdx="10" presStyleCnt="16"/>
      <dgm:spPr/>
    </dgm:pt>
    <dgm:pt modelId="{43EAE0DB-A52C-41DB-8B6A-88727B61E0E2}" type="pres">
      <dgm:prSet presAssocID="{62FAB6A1-32F4-44EE-91C5-2B44CFE49F6D}" presName="Child" presStyleLbl="revTx" presStyleIdx="12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16A54-86A2-4121-8C2B-BB21209CDE8A}" type="pres">
      <dgm:prSet presAssocID="{D43F19C5-2E35-4CEE-A582-D9722F078C64}" presName="childComposite" presStyleCnt="0">
        <dgm:presLayoutVars>
          <dgm:chMax val="0"/>
          <dgm:chPref val="0"/>
        </dgm:presLayoutVars>
      </dgm:prSet>
      <dgm:spPr/>
    </dgm:pt>
    <dgm:pt modelId="{1E0F77A9-0E8C-45DE-B072-61A1C8C2A23A}" type="pres">
      <dgm:prSet presAssocID="{D43F19C5-2E35-4CEE-A582-D9722F078C64}" presName="ChildAccent" presStyleLbl="solidFgAcc1" presStyleIdx="11" presStyleCnt="16"/>
      <dgm:spPr/>
    </dgm:pt>
    <dgm:pt modelId="{17B04A1C-45A1-4C16-83DC-6DCC9F333C57}" type="pres">
      <dgm:prSet presAssocID="{D43F19C5-2E35-4CEE-A582-D9722F078C64}" presName="Child" presStyleLbl="revTx" presStyleIdx="13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8C443-D22C-4164-9FE0-EF5F59E524F7}" type="pres">
      <dgm:prSet presAssocID="{E261870F-DBBC-4B99-8F8C-6605F160B045}" presName="childComposite" presStyleCnt="0">
        <dgm:presLayoutVars>
          <dgm:chMax val="0"/>
          <dgm:chPref val="0"/>
        </dgm:presLayoutVars>
      </dgm:prSet>
      <dgm:spPr/>
    </dgm:pt>
    <dgm:pt modelId="{53D9361C-FF79-4199-841B-7AB217AA7BEF}" type="pres">
      <dgm:prSet presAssocID="{E261870F-DBBC-4B99-8F8C-6605F160B045}" presName="ChildAccent" presStyleLbl="solidFgAcc1" presStyleIdx="12" presStyleCnt="16"/>
      <dgm:spPr/>
    </dgm:pt>
    <dgm:pt modelId="{399F2EAA-2D32-423C-AAA8-9C1F440942CD}" type="pres">
      <dgm:prSet presAssocID="{E261870F-DBBC-4B99-8F8C-6605F160B045}" presName="Child" presStyleLbl="revTx" presStyleIdx="14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44869-6E6E-4542-9972-A1125ACE954D}" type="pres">
      <dgm:prSet presAssocID="{3044E98A-671D-4D99-9DBA-2A1B9E935A93}" presName="childComposite" presStyleCnt="0">
        <dgm:presLayoutVars>
          <dgm:chMax val="0"/>
          <dgm:chPref val="0"/>
        </dgm:presLayoutVars>
      </dgm:prSet>
      <dgm:spPr/>
    </dgm:pt>
    <dgm:pt modelId="{20B6357B-FD82-469E-BEF4-14D3EF0C8590}" type="pres">
      <dgm:prSet presAssocID="{3044E98A-671D-4D99-9DBA-2A1B9E935A93}" presName="ChildAccent" presStyleLbl="solidFgAcc1" presStyleIdx="13" presStyleCnt="16"/>
      <dgm:spPr/>
    </dgm:pt>
    <dgm:pt modelId="{6DCE7905-7449-4439-8A27-FBE694493114}" type="pres">
      <dgm:prSet presAssocID="{3044E98A-671D-4D99-9DBA-2A1B9E935A93}" presName="Child" presStyleLbl="revTx" presStyleIdx="15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9F011-7809-4964-A0C0-51858B54D7FC}" type="pres">
      <dgm:prSet presAssocID="{9E8106BF-955F-43E4-83FA-1FC08C86B718}" presName="childComposite" presStyleCnt="0">
        <dgm:presLayoutVars>
          <dgm:chMax val="0"/>
          <dgm:chPref val="0"/>
        </dgm:presLayoutVars>
      </dgm:prSet>
      <dgm:spPr/>
    </dgm:pt>
    <dgm:pt modelId="{DE014052-3F24-4BB3-A21C-DDC8CFC2C4A6}" type="pres">
      <dgm:prSet presAssocID="{9E8106BF-955F-43E4-83FA-1FC08C86B718}" presName="ChildAccent" presStyleLbl="solidFgAcc1" presStyleIdx="14" presStyleCnt="16"/>
      <dgm:spPr/>
    </dgm:pt>
    <dgm:pt modelId="{712F0A00-378E-4B3E-B9B9-67C05AF80AD7}" type="pres">
      <dgm:prSet presAssocID="{9E8106BF-955F-43E4-83FA-1FC08C86B718}" presName="Child" presStyleLbl="revTx" presStyleIdx="16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8AF75-EAEB-4CAE-BBB7-E737AC83B29D}" type="pres">
      <dgm:prSet presAssocID="{F5B11E32-B21B-434D-8B6B-430A313B08A0}" presName="childComposite" presStyleCnt="0">
        <dgm:presLayoutVars>
          <dgm:chMax val="0"/>
          <dgm:chPref val="0"/>
        </dgm:presLayoutVars>
      </dgm:prSet>
      <dgm:spPr/>
    </dgm:pt>
    <dgm:pt modelId="{F780C74B-631B-48C9-80C3-8A720B4C8CDA}" type="pres">
      <dgm:prSet presAssocID="{F5B11E32-B21B-434D-8B6B-430A313B08A0}" presName="ChildAccent" presStyleLbl="solidFgAcc1" presStyleIdx="15" presStyleCnt="16"/>
      <dgm:spPr/>
    </dgm:pt>
    <dgm:pt modelId="{C2733E62-6DE7-436C-92FD-7EADCB96AEFE}" type="pres">
      <dgm:prSet presAssocID="{F5B11E32-B21B-434D-8B6B-430A313B08A0}" presName="Child" presStyleLbl="revTx" presStyleIdx="17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EC4AE7-F3C7-40E3-9A1A-8930015E58CA}" srcId="{35558AF1-0EC6-4D1C-8E90-C05FEAF92E8D}" destId="{AB71FD9A-F73D-4B51-B3E7-DE053418F91A}" srcOrd="1" destOrd="0" parTransId="{49832EFD-2DF4-4658-B3AB-26D15C75B3EF}" sibTransId="{779C825E-56F5-4ECD-9642-4749E96E4A44}"/>
    <dgm:cxn modelId="{EA5767DE-772B-4C11-9BB0-EAC231DC1554}" srcId="{DC6E1F64-28AC-4FBA-BF71-E4FE67A82554}" destId="{A7D0309C-06D9-432C-82C6-0A5DC9DF1C5E}" srcOrd="6" destOrd="0" parTransId="{21104B0B-772F-420B-81EE-1BB9C440A730}" sibTransId="{EEEFC607-5A99-4C0D-8E21-7BE0A5CD214A}"/>
    <dgm:cxn modelId="{66A368DC-4E0C-4754-A81B-1F0E2D9EDDAC}" srcId="{AB71FD9A-F73D-4B51-B3E7-DE053418F91A}" destId="{C84205E0-9980-447F-B9E7-472B808E5842}" srcOrd="0" destOrd="0" parTransId="{4530E0F5-C47F-4C11-8926-3025DF970690}" sibTransId="{2215A685-DDA7-40C3-8A3D-C3B272248D38}"/>
    <dgm:cxn modelId="{F3808047-CD1A-4AE4-AE11-A6A5CD0F5BDD}" srcId="{DC6E1F64-28AC-4FBA-BF71-E4FE67A82554}" destId="{05EF7EBE-3C4B-498D-B71F-EB0C78B63C6B}" srcOrd="4" destOrd="0" parTransId="{FCCC4AFC-1C1E-4939-BDA5-8844E7D173C7}" sibTransId="{1F0283AC-75A7-4C36-ABDB-47238601876D}"/>
    <dgm:cxn modelId="{31C78499-5F95-44E6-B9BB-E2C83E3887D6}" srcId="{DC6E1F64-28AC-4FBA-BF71-E4FE67A82554}" destId="{6BD26AA0-7CC1-4DD6-8B65-9D50BC65496F}" srcOrd="5" destOrd="0" parTransId="{4EBF8E1A-FF15-4736-A0A4-DAC7FAA4EB0F}" sibTransId="{B4AF398C-2D0A-4F3E-A650-EFCB18B3711E}"/>
    <dgm:cxn modelId="{C608686B-780A-40BA-93C9-F74FEDC47C36}" type="presOf" srcId="{0656BC49-1812-45CB-9879-F3A4E116D8B7}" destId="{C8B4A2BD-9153-4BF1-97C2-56D067BD9B4D}" srcOrd="0" destOrd="0" presId="urn:microsoft.com/office/officeart/2008/layout/SquareAccentList#1"/>
    <dgm:cxn modelId="{A27E9697-9F20-4563-8536-2F6A6D987967}" srcId="{DC6E1F64-28AC-4FBA-BF71-E4FE67A82554}" destId="{B8CFEE0E-0DAD-4A01-9B9D-635812620E47}" srcOrd="3" destOrd="0" parTransId="{94094F75-F940-44D3-8A29-2AC0B2001E61}" sibTransId="{6B3EE20F-EDE1-459B-8C7F-F3D353F51F46}"/>
    <dgm:cxn modelId="{F793932F-8115-437B-BC67-EE5F54D521C4}" type="presOf" srcId="{6BD26AA0-7CC1-4DD6-8B65-9D50BC65496F}" destId="{8929015B-496C-4D3D-95C4-F718FF3A5E58}" srcOrd="0" destOrd="0" presId="urn:microsoft.com/office/officeart/2008/layout/SquareAccentList#1"/>
    <dgm:cxn modelId="{EA234C09-4DAD-4603-90DA-18524CD17252}" type="presOf" srcId="{D43F19C5-2E35-4CEE-A582-D9722F078C64}" destId="{17B04A1C-45A1-4C16-83DC-6DCC9F333C57}" srcOrd="0" destOrd="0" presId="urn:microsoft.com/office/officeart/2008/layout/SquareAccentList#1"/>
    <dgm:cxn modelId="{0A59E4F6-1E6C-4B6E-83A6-8CCD2E2F9F22}" type="presOf" srcId="{F5B11E32-B21B-434D-8B6B-430A313B08A0}" destId="{C2733E62-6DE7-436C-92FD-7EADCB96AEFE}" srcOrd="0" destOrd="0" presId="urn:microsoft.com/office/officeart/2008/layout/SquareAccentList#1"/>
    <dgm:cxn modelId="{811B9539-E617-4459-B405-83106CF5A820}" type="presOf" srcId="{3B5A5D66-E156-48A9-9B3A-0BA284AA4196}" destId="{B642B3FE-57CC-4416-BA4D-ABD08645771D}" srcOrd="0" destOrd="0" presId="urn:microsoft.com/office/officeart/2008/layout/SquareAccentList#1"/>
    <dgm:cxn modelId="{EDB82C07-6A8C-472D-AA8B-354F0B196B83}" type="presOf" srcId="{05EF7EBE-3C4B-498D-B71F-EB0C78B63C6B}" destId="{86B4CD6F-5334-4E2E-8491-5C6EF0DCC01B}" srcOrd="0" destOrd="0" presId="urn:microsoft.com/office/officeart/2008/layout/SquareAccentList#1"/>
    <dgm:cxn modelId="{F84A9555-37C0-4A7B-ABB4-3B5EA907A0F6}" type="presOf" srcId="{91257B91-677F-4091-86A9-DA2E1F096A57}" destId="{8C7EE341-F956-4B32-9FDC-51A19A54C5B7}" srcOrd="0" destOrd="0" presId="urn:microsoft.com/office/officeart/2008/layout/SquareAccentList#1"/>
    <dgm:cxn modelId="{EFA73212-3B95-47F0-A6B9-63E170B546A0}" srcId="{AB71FD9A-F73D-4B51-B3E7-DE053418F91A}" destId="{E261870F-DBBC-4B99-8F8C-6605F160B045}" srcOrd="4" destOrd="0" parTransId="{83B0F3F6-3CDA-4068-8D31-2EA92EDB2838}" sibTransId="{81752430-5333-46B2-820D-AF315785CDA3}"/>
    <dgm:cxn modelId="{78CF5426-B660-426C-8056-C5DDB4D77576}" type="presOf" srcId="{62FAB6A1-32F4-44EE-91C5-2B44CFE49F6D}" destId="{43EAE0DB-A52C-41DB-8B6A-88727B61E0E2}" srcOrd="0" destOrd="0" presId="urn:microsoft.com/office/officeart/2008/layout/SquareAccentList#1"/>
    <dgm:cxn modelId="{EDF5A99D-B3DC-498D-B8CA-FC52E1B459E4}" type="presOf" srcId="{E261870F-DBBC-4B99-8F8C-6605F160B045}" destId="{399F2EAA-2D32-423C-AAA8-9C1F440942CD}" srcOrd="0" destOrd="0" presId="urn:microsoft.com/office/officeart/2008/layout/SquareAccentList#1"/>
    <dgm:cxn modelId="{6CB500D3-512F-4658-8099-05ABB9A3603E}" srcId="{AB71FD9A-F73D-4B51-B3E7-DE053418F91A}" destId="{3044E98A-671D-4D99-9DBA-2A1B9E935A93}" srcOrd="5" destOrd="0" parTransId="{269609EA-A695-435A-868D-D6C4C9F04F35}" sibTransId="{AE706ABA-6B76-4368-9489-058CD49C739B}"/>
    <dgm:cxn modelId="{F8EE5315-422B-4085-8B1A-67433B076420}" type="presOf" srcId="{50100B2D-FD03-4254-BB61-EB17139864F2}" destId="{9AA504EC-521E-4CA2-A0F6-4F147FF601DE}" srcOrd="0" destOrd="0" presId="urn:microsoft.com/office/officeart/2008/layout/SquareAccentList#1"/>
    <dgm:cxn modelId="{4F96D243-2BB7-4E08-904E-9C9EB3FDA5B4}" type="presOf" srcId="{AB71FD9A-F73D-4B51-B3E7-DE053418F91A}" destId="{D42EB80D-978D-4E33-A14B-3612F1F0EC16}" srcOrd="1" destOrd="0" presId="urn:microsoft.com/office/officeart/2008/layout/SquareAccentList#1"/>
    <dgm:cxn modelId="{832A8139-F764-4329-A21D-358F8166D77C}" srcId="{35558AF1-0EC6-4D1C-8E90-C05FEAF92E8D}" destId="{DC6E1F64-28AC-4FBA-BF71-E4FE67A82554}" srcOrd="0" destOrd="0" parTransId="{DE25C55C-752C-4362-BF61-CB44F864000F}" sibTransId="{0DED925F-D899-478B-8059-E861EF746843}"/>
    <dgm:cxn modelId="{BD43247D-62AE-426C-ACBD-74054222E937}" type="presOf" srcId="{DC6E1F64-28AC-4FBA-BF71-E4FE67A82554}" destId="{E2515008-CBA9-4AF7-A24C-6922EA5D96FB}" srcOrd="1" destOrd="0" presId="urn:microsoft.com/office/officeart/2008/layout/SquareAccentList#1"/>
    <dgm:cxn modelId="{2A8047F1-2307-43CC-A6DE-4A50A46D2483}" srcId="{DC6E1F64-28AC-4FBA-BF71-E4FE67A82554}" destId="{50100B2D-FD03-4254-BB61-EB17139864F2}" srcOrd="0" destOrd="0" parTransId="{8504DA07-4D85-4E24-8B6B-CA57A43435EF}" sibTransId="{ECEAA7F9-203F-407C-A7DF-76C9E1ECD158}"/>
    <dgm:cxn modelId="{4C566133-2080-428D-939C-8A0E3B84CF48}" type="presOf" srcId="{B8CFEE0E-0DAD-4A01-9B9D-635812620E47}" destId="{8A9A0E6B-0D56-40EC-BA1D-26E4968F05D6}" srcOrd="0" destOrd="0" presId="urn:microsoft.com/office/officeart/2008/layout/SquareAccentList#1"/>
    <dgm:cxn modelId="{F11C190B-2047-4AF5-84A1-6256758CCDA7}" srcId="{AB71FD9A-F73D-4B51-B3E7-DE053418F91A}" destId="{F5B11E32-B21B-434D-8B6B-430A313B08A0}" srcOrd="7" destOrd="0" parTransId="{B87414C4-1250-41CD-B72B-B3977EDE0EAD}" sibTransId="{B41E6A46-8ED8-4326-9F7A-1882DD1EB65A}"/>
    <dgm:cxn modelId="{3B0ECA8F-B894-4C72-906F-B8F4D13C8DD3}" type="presOf" srcId="{A7D0309C-06D9-432C-82C6-0A5DC9DF1C5E}" destId="{F68D61F8-8F7A-444C-B1D7-DE5B4D46B94E}" srcOrd="0" destOrd="0" presId="urn:microsoft.com/office/officeart/2008/layout/SquareAccentList#1"/>
    <dgm:cxn modelId="{FA64FA7D-52F4-4453-AFC2-B7234A8AA660}" srcId="{DC6E1F64-28AC-4FBA-BF71-E4FE67A82554}" destId="{91257B91-677F-4091-86A9-DA2E1F096A57}" srcOrd="1" destOrd="0" parTransId="{185DE02B-F7F9-42DD-B0D2-49A497F29579}" sibTransId="{BAAC09E0-365B-4A44-B632-9E71760EE119}"/>
    <dgm:cxn modelId="{6C17203D-B873-49D5-B382-3613EA46184F}" srcId="{AB71FD9A-F73D-4B51-B3E7-DE053418F91A}" destId="{0656BC49-1812-45CB-9879-F3A4E116D8B7}" srcOrd="1" destOrd="0" parTransId="{43CD9DDC-F958-4452-9962-D96CCEC3043C}" sibTransId="{31D559F3-6381-4735-8105-C3F03E1FC28B}"/>
    <dgm:cxn modelId="{412CC235-9627-458E-B47E-FB50EF809783}" srcId="{AB71FD9A-F73D-4B51-B3E7-DE053418F91A}" destId="{62FAB6A1-32F4-44EE-91C5-2B44CFE49F6D}" srcOrd="2" destOrd="0" parTransId="{0E23654A-99ED-48BC-89E9-B69D23085986}" sibTransId="{8D041C43-7240-41D0-A545-09E75E1A6F0C}"/>
    <dgm:cxn modelId="{BCAA92A9-6D92-4C7D-BEAB-55375B9D2C28}" srcId="{DC6E1F64-28AC-4FBA-BF71-E4FE67A82554}" destId="{3B5A5D66-E156-48A9-9B3A-0BA284AA4196}" srcOrd="2" destOrd="0" parTransId="{67EB4FCF-DB8B-4EB2-872B-5E360E4B2B8D}" sibTransId="{85535415-DE44-41AE-9944-B30FA0FFC91F}"/>
    <dgm:cxn modelId="{4780CEA8-A85F-4C51-8B36-A7B09ED8C234}" type="presOf" srcId="{BC7A35E2-828F-4A07-944F-6607D4710EE0}" destId="{0BAC9455-9699-4586-8328-B76A0474670F}" srcOrd="0" destOrd="0" presId="urn:microsoft.com/office/officeart/2008/layout/SquareAccentList#1"/>
    <dgm:cxn modelId="{103EBF12-7C80-4E75-94AB-E84AE99E2E10}" type="presOf" srcId="{9E8106BF-955F-43E4-83FA-1FC08C86B718}" destId="{712F0A00-378E-4B3E-B9B9-67C05AF80AD7}" srcOrd="0" destOrd="0" presId="urn:microsoft.com/office/officeart/2008/layout/SquareAccentList#1"/>
    <dgm:cxn modelId="{DA79D705-9649-4802-B3CA-6289E96F31FE}" type="presOf" srcId="{3044E98A-671D-4D99-9DBA-2A1B9E935A93}" destId="{6DCE7905-7449-4439-8A27-FBE694493114}" srcOrd="0" destOrd="0" presId="urn:microsoft.com/office/officeart/2008/layout/SquareAccentList#1"/>
    <dgm:cxn modelId="{1D871222-5755-47A1-A0F4-33EF4CB1B34B}" type="presOf" srcId="{AB71FD9A-F73D-4B51-B3E7-DE053418F91A}" destId="{F8D12FC8-36F1-4B14-A8D0-B41534B6D825}" srcOrd="0" destOrd="0" presId="urn:microsoft.com/office/officeart/2008/layout/SquareAccentList#1"/>
    <dgm:cxn modelId="{400DDF52-43B3-4EE3-B2AE-E4C5E156609F}" type="presOf" srcId="{C84205E0-9980-447F-B9E7-472B808E5842}" destId="{54539F7E-C594-4A33-A548-FC053A5E74C0}" srcOrd="0" destOrd="0" presId="urn:microsoft.com/office/officeart/2008/layout/SquareAccentList#1"/>
    <dgm:cxn modelId="{5FAAF0DD-726B-4C8B-9A2D-8D5B7D29677B}" srcId="{DC6E1F64-28AC-4FBA-BF71-E4FE67A82554}" destId="{BC7A35E2-828F-4A07-944F-6607D4710EE0}" srcOrd="7" destOrd="0" parTransId="{D477F310-045F-4149-83A8-BF30AD982324}" sibTransId="{C27F53E2-EFFC-4394-9882-BFA6825C430A}"/>
    <dgm:cxn modelId="{9BE1D8E1-0E24-4E88-8D89-CD2FB1A7E82C}" srcId="{AB71FD9A-F73D-4B51-B3E7-DE053418F91A}" destId="{9E8106BF-955F-43E4-83FA-1FC08C86B718}" srcOrd="6" destOrd="0" parTransId="{9BF25527-1B64-4A9C-A86E-6F144CBE88D3}" sibTransId="{C583276D-0B53-4AFC-97E9-BC0FEB49507D}"/>
    <dgm:cxn modelId="{549A19BE-4605-4427-9FEC-E1E27A45EF72}" type="presOf" srcId="{35558AF1-0EC6-4D1C-8E90-C05FEAF92E8D}" destId="{E8B683B4-CC9A-4EAF-8AD1-8E9040E4B842}" srcOrd="0" destOrd="0" presId="urn:microsoft.com/office/officeart/2008/layout/SquareAccentList#1"/>
    <dgm:cxn modelId="{A0720054-B2AF-4369-AAC8-F65F47624ADF}" type="presOf" srcId="{DC6E1F64-28AC-4FBA-BF71-E4FE67A82554}" destId="{E7B329B0-EF90-424C-B358-35857FB7AF7B}" srcOrd="0" destOrd="0" presId="urn:microsoft.com/office/officeart/2008/layout/SquareAccentList#1"/>
    <dgm:cxn modelId="{5DD16B12-9795-4382-957D-33D0E2412DEB}" srcId="{AB71FD9A-F73D-4B51-B3E7-DE053418F91A}" destId="{D43F19C5-2E35-4CEE-A582-D9722F078C64}" srcOrd="3" destOrd="0" parTransId="{B5470C66-F8E0-4C46-A79E-4B92A74F3B78}" sibTransId="{C6E0E980-CA40-4138-9CFB-A8FA7FF6665E}"/>
    <dgm:cxn modelId="{453D9AA0-5FD0-4CD0-9206-98A4767A6900}" type="presParOf" srcId="{E8B683B4-CC9A-4EAF-8AD1-8E9040E4B842}" destId="{AABB63BC-F73A-4675-BF75-863390199BDA}" srcOrd="0" destOrd="0" presId="urn:microsoft.com/office/officeart/2008/layout/SquareAccentList#1"/>
    <dgm:cxn modelId="{1088F3ED-6332-40BB-85CD-D825C66CC0A9}" type="presParOf" srcId="{AABB63BC-F73A-4675-BF75-863390199BDA}" destId="{E7B329B0-EF90-424C-B358-35857FB7AF7B}" srcOrd="0" destOrd="0" presId="urn:microsoft.com/office/officeart/2008/layout/SquareAccentList#1"/>
    <dgm:cxn modelId="{707446C9-44CF-4FBB-AE52-B43C99E5DFCA}" type="presParOf" srcId="{E7B329B0-EF90-424C-B358-35857FB7AF7B}" destId="{B238326A-CFE6-4521-930F-E91E4BFCC0A1}" srcOrd="0" destOrd="0" presId="urn:microsoft.com/office/officeart/2008/layout/SquareAccentList#1"/>
    <dgm:cxn modelId="{36658373-1AFB-4F75-94C0-E328836C02E5}" type="presParOf" srcId="{E7B329B0-EF90-424C-B358-35857FB7AF7B}" destId="{64FEA07D-D576-4DAA-B4E9-022B3756F7BB}" srcOrd="1" destOrd="0" presId="urn:microsoft.com/office/officeart/2008/layout/SquareAccentList#1"/>
    <dgm:cxn modelId="{D81E5B3E-7DE5-4A2E-8811-5522EC57ACB8}" type="presParOf" srcId="{E7B329B0-EF90-424C-B358-35857FB7AF7B}" destId="{E2515008-CBA9-4AF7-A24C-6922EA5D96FB}" srcOrd="2" destOrd="0" presId="urn:microsoft.com/office/officeart/2008/layout/SquareAccentList#1"/>
    <dgm:cxn modelId="{0D2BDB57-52E1-4F44-895C-3C33576200D4}" type="presParOf" srcId="{AABB63BC-F73A-4675-BF75-863390199BDA}" destId="{78B66652-052E-403E-9CC2-018F13CD2741}" srcOrd="1" destOrd="0" presId="urn:microsoft.com/office/officeart/2008/layout/SquareAccentList#1"/>
    <dgm:cxn modelId="{D8B27FCB-CD15-4C20-9CB7-ED2130B9681F}" type="presParOf" srcId="{78B66652-052E-403E-9CC2-018F13CD2741}" destId="{B523B4DF-04A5-4C3F-8739-9FBD04515E87}" srcOrd="0" destOrd="0" presId="urn:microsoft.com/office/officeart/2008/layout/SquareAccentList#1"/>
    <dgm:cxn modelId="{10F839E6-59E6-424B-81C1-352415433EE9}" type="presParOf" srcId="{B523B4DF-04A5-4C3F-8739-9FBD04515E87}" destId="{AD84E9CD-AD92-4902-A1EF-4DCCBE5FAD33}" srcOrd="0" destOrd="0" presId="urn:microsoft.com/office/officeart/2008/layout/SquareAccentList#1"/>
    <dgm:cxn modelId="{949FB488-8D90-4C47-995F-3004B97C996C}" type="presParOf" srcId="{B523B4DF-04A5-4C3F-8739-9FBD04515E87}" destId="{9AA504EC-521E-4CA2-A0F6-4F147FF601DE}" srcOrd="1" destOrd="0" presId="urn:microsoft.com/office/officeart/2008/layout/SquareAccentList#1"/>
    <dgm:cxn modelId="{8356040A-2F67-4120-8754-D6CAEA3AA2CA}" type="presParOf" srcId="{78B66652-052E-403E-9CC2-018F13CD2741}" destId="{9C8524DD-DA69-4234-B276-26C557022C5B}" srcOrd="1" destOrd="0" presId="urn:microsoft.com/office/officeart/2008/layout/SquareAccentList#1"/>
    <dgm:cxn modelId="{B7719912-FCC7-4ED2-8DD2-6E76D69BD970}" type="presParOf" srcId="{9C8524DD-DA69-4234-B276-26C557022C5B}" destId="{9309CEC0-599A-42DF-8AF7-247C32AB562F}" srcOrd="0" destOrd="0" presId="urn:microsoft.com/office/officeart/2008/layout/SquareAccentList#1"/>
    <dgm:cxn modelId="{3698F682-2A10-4BCB-BC1B-9BA9107AF957}" type="presParOf" srcId="{9C8524DD-DA69-4234-B276-26C557022C5B}" destId="{8C7EE341-F956-4B32-9FDC-51A19A54C5B7}" srcOrd="1" destOrd="0" presId="urn:microsoft.com/office/officeart/2008/layout/SquareAccentList#1"/>
    <dgm:cxn modelId="{07B9C9F6-9D80-4916-81CC-318C6DA7D5FD}" type="presParOf" srcId="{78B66652-052E-403E-9CC2-018F13CD2741}" destId="{58628065-4D2E-454A-8473-AC5FE4E4D612}" srcOrd="2" destOrd="0" presId="urn:microsoft.com/office/officeart/2008/layout/SquareAccentList#1"/>
    <dgm:cxn modelId="{6B88281C-BF32-482A-A4DA-A55BAB7FC6AC}" type="presParOf" srcId="{58628065-4D2E-454A-8473-AC5FE4E4D612}" destId="{0126B256-24A7-4963-9F1C-4C0465958434}" srcOrd="0" destOrd="0" presId="urn:microsoft.com/office/officeart/2008/layout/SquareAccentList#1"/>
    <dgm:cxn modelId="{DA99E566-AFF5-420E-ABC8-04B4D1F20CCD}" type="presParOf" srcId="{58628065-4D2E-454A-8473-AC5FE4E4D612}" destId="{B642B3FE-57CC-4416-BA4D-ABD08645771D}" srcOrd="1" destOrd="0" presId="urn:microsoft.com/office/officeart/2008/layout/SquareAccentList#1"/>
    <dgm:cxn modelId="{5B0A4AD4-4C90-41CD-B340-711C544D3036}" type="presParOf" srcId="{78B66652-052E-403E-9CC2-018F13CD2741}" destId="{25AD7AC2-2174-4A20-BE2D-7788F7E22981}" srcOrd="3" destOrd="0" presId="urn:microsoft.com/office/officeart/2008/layout/SquareAccentList#1"/>
    <dgm:cxn modelId="{FAE62D64-3DE7-48D9-A886-91BA88A0A455}" type="presParOf" srcId="{25AD7AC2-2174-4A20-BE2D-7788F7E22981}" destId="{BB39F803-AC0B-4F3D-92C3-0491917F4AF1}" srcOrd="0" destOrd="0" presId="urn:microsoft.com/office/officeart/2008/layout/SquareAccentList#1"/>
    <dgm:cxn modelId="{0119F208-A127-49B0-822C-C6AFAFDFB03A}" type="presParOf" srcId="{25AD7AC2-2174-4A20-BE2D-7788F7E22981}" destId="{8A9A0E6B-0D56-40EC-BA1D-26E4968F05D6}" srcOrd="1" destOrd="0" presId="urn:microsoft.com/office/officeart/2008/layout/SquareAccentList#1"/>
    <dgm:cxn modelId="{9A10F780-39B1-422D-BD83-477A952BC53A}" type="presParOf" srcId="{78B66652-052E-403E-9CC2-018F13CD2741}" destId="{8FBFC97F-2DEA-4D86-AE4C-70B8C4DA8C7B}" srcOrd="4" destOrd="0" presId="urn:microsoft.com/office/officeart/2008/layout/SquareAccentList#1"/>
    <dgm:cxn modelId="{1146F8B0-D3DF-4FDD-B7CD-B6B5CE9CBE7D}" type="presParOf" srcId="{8FBFC97F-2DEA-4D86-AE4C-70B8C4DA8C7B}" destId="{6032146D-1251-49D4-AFB2-0F7E50F791F9}" srcOrd="0" destOrd="0" presId="urn:microsoft.com/office/officeart/2008/layout/SquareAccentList#1"/>
    <dgm:cxn modelId="{E8653142-9EAC-4E34-8589-0DE22C3FA54E}" type="presParOf" srcId="{8FBFC97F-2DEA-4D86-AE4C-70B8C4DA8C7B}" destId="{86B4CD6F-5334-4E2E-8491-5C6EF0DCC01B}" srcOrd="1" destOrd="0" presId="urn:microsoft.com/office/officeart/2008/layout/SquareAccentList#1"/>
    <dgm:cxn modelId="{7E10BCB4-2A92-4982-BE44-83051B264369}" type="presParOf" srcId="{78B66652-052E-403E-9CC2-018F13CD2741}" destId="{209BDF3E-6DFF-4343-85A6-3C14CE329681}" srcOrd="5" destOrd="0" presId="urn:microsoft.com/office/officeart/2008/layout/SquareAccentList#1"/>
    <dgm:cxn modelId="{6E3B1D23-EB5C-480E-B39A-B12C64183AFD}" type="presParOf" srcId="{209BDF3E-6DFF-4343-85A6-3C14CE329681}" destId="{8F0CAB78-D808-4505-9701-14CDABEAB33B}" srcOrd="0" destOrd="0" presId="urn:microsoft.com/office/officeart/2008/layout/SquareAccentList#1"/>
    <dgm:cxn modelId="{2B6600C0-1549-4336-8D06-6C8013934E40}" type="presParOf" srcId="{209BDF3E-6DFF-4343-85A6-3C14CE329681}" destId="{8929015B-496C-4D3D-95C4-F718FF3A5E58}" srcOrd="1" destOrd="0" presId="urn:microsoft.com/office/officeart/2008/layout/SquareAccentList#1"/>
    <dgm:cxn modelId="{BE7964C1-977F-4812-AF99-EB6D6685B0B4}" type="presParOf" srcId="{78B66652-052E-403E-9CC2-018F13CD2741}" destId="{479D9AB7-EA17-4EFF-B853-426A7E4FF82D}" srcOrd="6" destOrd="0" presId="urn:microsoft.com/office/officeart/2008/layout/SquareAccentList#1"/>
    <dgm:cxn modelId="{0A41864C-D525-449E-A8A2-0C957D0BABC1}" type="presParOf" srcId="{479D9AB7-EA17-4EFF-B853-426A7E4FF82D}" destId="{9557ACC4-B11E-4EA8-A686-0BA03A06DA09}" srcOrd="0" destOrd="0" presId="urn:microsoft.com/office/officeart/2008/layout/SquareAccentList#1"/>
    <dgm:cxn modelId="{F0842A9B-FFF4-453B-9E09-DB7D8D992634}" type="presParOf" srcId="{479D9AB7-EA17-4EFF-B853-426A7E4FF82D}" destId="{F68D61F8-8F7A-444C-B1D7-DE5B4D46B94E}" srcOrd="1" destOrd="0" presId="urn:microsoft.com/office/officeart/2008/layout/SquareAccentList#1"/>
    <dgm:cxn modelId="{65A80DA1-8E86-4A0A-8E1F-2E3737369EFA}" type="presParOf" srcId="{78B66652-052E-403E-9CC2-018F13CD2741}" destId="{8B1A19BF-C227-41F0-BE6B-8B8A264A33A6}" srcOrd="7" destOrd="0" presId="urn:microsoft.com/office/officeart/2008/layout/SquareAccentList#1"/>
    <dgm:cxn modelId="{8087A70C-51B1-4A16-BD37-1C7E5E939BB8}" type="presParOf" srcId="{8B1A19BF-C227-41F0-BE6B-8B8A264A33A6}" destId="{53E1EBAC-A3BD-45A9-B949-53E4B4304DBD}" srcOrd="0" destOrd="0" presId="urn:microsoft.com/office/officeart/2008/layout/SquareAccentList#1"/>
    <dgm:cxn modelId="{4BDBC943-F767-4DC9-8051-80012143D182}" type="presParOf" srcId="{8B1A19BF-C227-41F0-BE6B-8B8A264A33A6}" destId="{0BAC9455-9699-4586-8328-B76A0474670F}" srcOrd="1" destOrd="0" presId="urn:microsoft.com/office/officeart/2008/layout/SquareAccentList#1"/>
    <dgm:cxn modelId="{B5F27E00-BBF9-4F51-9E4C-106E28D34ED7}" type="presParOf" srcId="{E8B683B4-CC9A-4EAF-8AD1-8E9040E4B842}" destId="{FFC1A045-8AB1-4DC0-A80E-EBD7CAFE66CE}" srcOrd="1" destOrd="0" presId="urn:microsoft.com/office/officeart/2008/layout/SquareAccentList#1"/>
    <dgm:cxn modelId="{76058201-241C-42E1-9AB5-C910C6BDE654}" type="presParOf" srcId="{FFC1A045-8AB1-4DC0-A80E-EBD7CAFE66CE}" destId="{F8D12FC8-36F1-4B14-A8D0-B41534B6D825}" srcOrd="0" destOrd="0" presId="urn:microsoft.com/office/officeart/2008/layout/SquareAccentList#1"/>
    <dgm:cxn modelId="{2DD3C78F-64EF-4E3C-B93E-85314A08E17D}" type="presParOf" srcId="{F8D12FC8-36F1-4B14-A8D0-B41534B6D825}" destId="{4883A32C-FB6D-4470-834B-A0D0B519B6E8}" srcOrd="0" destOrd="0" presId="urn:microsoft.com/office/officeart/2008/layout/SquareAccentList#1"/>
    <dgm:cxn modelId="{943AD4F2-9C5C-47E2-BA31-6FBDF4B7994B}" type="presParOf" srcId="{F8D12FC8-36F1-4B14-A8D0-B41534B6D825}" destId="{16272331-F376-4F78-9E72-6620FFE1EEC3}" srcOrd="1" destOrd="0" presId="urn:microsoft.com/office/officeart/2008/layout/SquareAccentList#1"/>
    <dgm:cxn modelId="{8B2F32A0-74E3-4A03-B455-606EA532FDD5}" type="presParOf" srcId="{F8D12FC8-36F1-4B14-A8D0-B41534B6D825}" destId="{D42EB80D-978D-4E33-A14B-3612F1F0EC16}" srcOrd="2" destOrd="0" presId="urn:microsoft.com/office/officeart/2008/layout/SquareAccentList#1"/>
    <dgm:cxn modelId="{F8B987A4-AFF8-4352-B6A1-F56C393F3B0B}" type="presParOf" srcId="{FFC1A045-8AB1-4DC0-A80E-EBD7CAFE66CE}" destId="{578214DC-1BB7-4BA1-A6D6-E846C9C25F6B}" srcOrd="1" destOrd="0" presId="urn:microsoft.com/office/officeart/2008/layout/SquareAccentList#1"/>
    <dgm:cxn modelId="{959FC7FB-0F99-4A5C-BEF2-801D79C14DFC}" type="presParOf" srcId="{578214DC-1BB7-4BA1-A6D6-E846C9C25F6B}" destId="{10DED540-3595-43ED-9E4B-5934EBBE357C}" srcOrd="0" destOrd="0" presId="urn:microsoft.com/office/officeart/2008/layout/SquareAccentList#1"/>
    <dgm:cxn modelId="{AD491ADF-7F86-45E0-BE88-5E5783A54395}" type="presParOf" srcId="{10DED540-3595-43ED-9E4B-5934EBBE357C}" destId="{6B4C860A-DBDB-4F25-AEE7-078D55D197F8}" srcOrd="0" destOrd="0" presId="urn:microsoft.com/office/officeart/2008/layout/SquareAccentList#1"/>
    <dgm:cxn modelId="{BE3167AC-BD4B-470B-A7E1-22EA95B13E13}" type="presParOf" srcId="{10DED540-3595-43ED-9E4B-5934EBBE357C}" destId="{54539F7E-C594-4A33-A548-FC053A5E74C0}" srcOrd="1" destOrd="0" presId="urn:microsoft.com/office/officeart/2008/layout/SquareAccentList#1"/>
    <dgm:cxn modelId="{7A898A20-26AD-4CE8-AC32-44C22319772E}" type="presParOf" srcId="{578214DC-1BB7-4BA1-A6D6-E846C9C25F6B}" destId="{3015F0F5-1EFB-46C8-9A7D-A0E002016A95}" srcOrd="1" destOrd="0" presId="urn:microsoft.com/office/officeart/2008/layout/SquareAccentList#1"/>
    <dgm:cxn modelId="{D3E95E98-9C51-4112-8BE3-F853E1877053}" type="presParOf" srcId="{3015F0F5-1EFB-46C8-9A7D-A0E002016A95}" destId="{E2D49713-C487-4217-897C-F1AC5452D8AE}" srcOrd="0" destOrd="0" presId="urn:microsoft.com/office/officeart/2008/layout/SquareAccentList#1"/>
    <dgm:cxn modelId="{8FED1270-394D-4A6F-8B1B-248A957F950B}" type="presParOf" srcId="{3015F0F5-1EFB-46C8-9A7D-A0E002016A95}" destId="{C8B4A2BD-9153-4BF1-97C2-56D067BD9B4D}" srcOrd="1" destOrd="0" presId="urn:microsoft.com/office/officeart/2008/layout/SquareAccentList#1"/>
    <dgm:cxn modelId="{A243CD5D-D9BD-4A63-89C1-3CDDC4505B3D}" type="presParOf" srcId="{578214DC-1BB7-4BA1-A6D6-E846C9C25F6B}" destId="{46A112DC-C0E7-4B5E-93B2-6829EBAB00C7}" srcOrd="2" destOrd="0" presId="urn:microsoft.com/office/officeart/2008/layout/SquareAccentList#1"/>
    <dgm:cxn modelId="{CE19BB8A-198F-4795-AA54-A27CF2449AA7}" type="presParOf" srcId="{46A112DC-C0E7-4B5E-93B2-6829EBAB00C7}" destId="{86D5968F-5D14-425C-BC01-D9BACC060D2B}" srcOrd="0" destOrd="0" presId="urn:microsoft.com/office/officeart/2008/layout/SquareAccentList#1"/>
    <dgm:cxn modelId="{032EB68F-C320-4849-B683-85AE829C3BF8}" type="presParOf" srcId="{46A112DC-C0E7-4B5E-93B2-6829EBAB00C7}" destId="{43EAE0DB-A52C-41DB-8B6A-88727B61E0E2}" srcOrd="1" destOrd="0" presId="urn:microsoft.com/office/officeart/2008/layout/SquareAccentList#1"/>
    <dgm:cxn modelId="{A6471571-FA2F-4EFC-B33C-C58EBEFF8BF2}" type="presParOf" srcId="{578214DC-1BB7-4BA1-A6D6-E846C9C25F6B}" destId="{1A516A54-86A2-4121-8C2B-BB21209CDE8A}" srcOrd="3" destOrd="0" presId="urn:microsoft.com/office/officeart/2008/layout/SquareAccentList#1"/>
    <dgm:cxn modelId="{A4366A09-6DFF-478D-B94B-1C31876221B5}" type="presParOf" srcId="{1A516A54-86A2-4121-8C2B-BB21209CDE8A}" destId="{1E0F77A9-0E8C-45DE-B072-61A1C8C2A23A}" srcOrd="0" destOrd="0" presId="urn:microsoft.com/office/officeart/2008/layout/SquareAccentList#1"/>
    <dgm:cxn modelId="{50A56C5E-BB5E-4C86-A692-2568203F1C8C}" type="presParOf" srcId="{1A516A54-86A2-4121-8C2B-BB21209CDE8A}" destId="{17B04A1C-45A1-4C16-83DC-6DCC9F333C57}" srcOrd="1" destOrd="0" presId="urn:microsoft.com/office/officeart/2008/layout/SquareAccentList#1"/>
    <dgm:cxn modelId="{9F7BC37D-9A89-454E-850A-66E10C7DCEFD}" type="presParOf" srcId="{578214DC-1BB7-4BA1-A6D6-E846C9C25F6B}" destId="{F558C443-D22C-4164-9FE0-EF5F59E524F7}" srcOrd="4" destOrd="0" presId="urn:microsoft.com/office/officeart/2008/layout/SquareAccentList#1"/>
    <dgm:cxn modelId="{F6063E08-C420-4684-A592-64B2118EC313}" type="presParOf" srcId="{F558C443-D22C-4164-9FE0-EF5F59E524F7}" destId="{53D9361C-FF79-4199-841B-7AB217AA7BEF}" srcOrd="0" destOrd="0" presId="urn:microsoft.com/office/officeart/2008/layout/SquareAccentList#1"/>
    <dgm:cxn modelId="{6E1B53E2-EDAE-460C-A02A-8D212DC50034}" type="presParOf" srcId="{F558C443-D22C-4164-9FE0-EF5F59E524F7}" destId="{399F2EAA-2D32-423C-AAA8-9C1F440942CD}" srcOrd="1" destOrd="0" presId="urn:microsoft.com/office/officeart/2008/layout/SquareAccentList#1"/>
    <dgm:cxn modelId="{8C8DDBC5-6037-4D40-BBA1-A08063729098}" type="presParOf" srcId="{578214DC-1BB7-4BA1-A6D6-E846C9C25F6B}" destId="{22544869-6E6E-4542-9972-A1125ACE954D}" srcOrd="5" destOrd="0" presId="urn:microsoft.com/office/officeart/2008/layout/SquareAccentList#1"/>
    <dgm:cxn modelId="{497F1B2A-85A1-424F-AABD-813F701DC0C2}" type="presParOf" srcId="{22544869-6E6E-4542-9972-A1125ACE954D}" destId="{20B6357B-FD82-469E-BEF4-14D3EF0C8590}" srcOrd="0" destOrd="0" presId="urn:microsoft.com/office/officeart/2008/layout/SquareAccentList#1"/>
    <dgm:cxn modelId="{6975CB14-76AD-4F23-90FD-1D9B23A4F33A}" type="presParOf" srcId="{22544869-6E6E-4542-9972-A1125ACE954D}" destId="{6DCE7905-7449-4439-8A27-FBE694493114}" srcOrd="1" destOrd="0" presId="urn:microsoft.com/office/officeart/2008/layout/SquareAccentList#1"/>
    <dgm:cxn modelId="{218143AF-2471-4E76-AEC8-88E63E6E5B54}" type="presParOf" srcId="{578214DC-1BB7-4BA1-A6D6-E846C9C25F6B}" destId="{A4F9F011-7809-4964-A0C0-51858B54D7FC}" srcOrd="6" destOrd="0" presId="urn:microsoft.com/office/officeart/2008/layout/SquareAccentList#1"/>
    <dgm:cxn modelId="{59F2CC77-D195-4765-AA82-322A5FDD6A99}" type="presParOf" srcId="{A4F9F011-7809-4964-A0C0-51858B54D7FC}" destId="{DE014052-3F24-4BB3-A21C-DDC8CFC2C4A6}" srcOrd="0" destOrd="0" presId="urn:microsoft.com/office/officeart/2008/layout/SquareAccentList#1"/>
    <dgm:cxn modelId="{AF26751A-68DD-40AE-9392-9615ECD95E54}" type="presParOf" srcId="{A4F9F011-7809-4964-A0C0-51858B54D7FC}" destId="{712F0A00-378E-4B3E-B9B9-67C05AF80AD7}" srcOrd="1" destOrd="0" presId="urn:microsoft.com/office/officeart/2008/layout/SquareAccentList#1"/>
    <dgm:cxn modelId="{DBE7F390-FBA7-48FA-A899-4C039412F111}" type="presParOf" srcId="{578214DC-1BB7-4BA1-A6D6-E846C9C25F6B}" destId="{DCE8AF75-EAEB-4CAE-BBB7-E737AC83B29D}" srcOrd="7" destOrd="0" presId="urn:microsoft.com/office/officeart/2008/layout/SquareAccentList#1"/>
    <dgm:cxn modelId="{B0E4D5D0-02E1-4C21-9FC2-1767A289C4F4}" type="presParOf" srcId="{DCE8AF75-EAEB-4CAE-BBB7-E737AC83B29D}" destId="{F780C74B-631B-48C9-80C3-8A720B4C8CDA}" srcOrd="0" destOrd="0" presId="urn:microsoft.com/office/officeart/2008/layout/SquareAccentList#1"/>
    <dgm:cxn modelId="{722EFE53-050D-4271-8D12-82175DB79C65}" type="presParOf" srcId="{DCE8AF75-EAEB-4CAE-BBB7-E737AC83B29D}" destId="{C2733E62-6DE7-436C-92FD-7EADCB96AEFE}" srcOrd="1" destOrd="0" presId="urn:microsoft.com/office/officeart/2008/layout/SquareAccentList#1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558AF1-0EC6-4D1C-8E90-C05FEAF92E8D}" type="doc">
      <dgm:prSet loTypeId="urn:microsoft.com/office/officeart/2008/layout/SquareAccentList#2" loCatId="list" qsTypeId="urn:microsoft.com/office/officeart/2005/8/quickstyle/simple4#2" qsCatId="simple" csTypeId="urn:microsoft.com/office/officeart/2005/8/colors/accent4_5#2" csCatId="accent1" phldr="0"/>
      <dgm:spPr/>
      <dgm:t>
        <a:bodyPr/>
        <a:lstStyle/>
        <a:p>
          <a:endParaRPr lang="en-US"/>
        </a:p>
      </dgm:t>
    </dgm:pt>
    <dgm:pt modelId="{DC6E1F64-28AC-4FBA-BF71-E4FE67A82554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/>
            <a:t>U.S.A </a:t>
          </a:r>
        </a:p>
      </dgm:t>
    </dgm:pt>
    <dgm:pt modelId="{DE25C55C-752C-4362-BF61-CB44F864000F}" type="parTrans" cxnId="{FE247060-89A2-4728-9057-4CC25A53D209}">
      <dgm:prSet/>
      <dgm:spPr/>
      <dgm:t>
        <a:bodyPr/>
        <a:lstStyle/>
        <a:p>
          <a:endParaRPr lang="en-US"/>
        </a:p>
      </dgm:t>
    </dgm:pt>
    <dgm:pt modelId="{0DED925F-D899-478B-8059-E861EF746843}" type="sibTrans" cxnId="{FE247060-89A2-4728-9057-4CC25A53D209}">
      <dgm:prSet/>
      <dgm:spPr/>
      <dgm:t>
        <a:bodyPr/>
        <a:lstStyle/>
        <a:p>
          <a:endParaRPr lang="en-US"/>
        </a:p>
      </dgm:t>
    </dgm:pt>
    <dgm:pt modelId="{50100B2D-FD03-4254-BB61-EB17139864F2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00"/>
            <a:t>Corporate Tax ID</a:t>
          </a:r>
        </a:p>
      </dgm:t>
    </dgm:pt>
    <dgm:pt modelId="{8504DA07-4D85-4E24-8B6B-CA57A43435EF}" type="parTrans" cxnId="{B4F52384-C8B5-466C-B43A-EF392B064699}">
      <dgm:prSet/>
      <dgm:spPr/>
      <dgm:t>
        <a:bodyPr/>
        <a:lstStyle/>
        <a:p>
          <a:endParaRPr lang="en-US"/>
        </a:p>
      </dgm:t>
    </dgm:pt>
    <dgm:pt modelId="{ECEAA7F9-203F-407C-A7DF-76C9E1ECD158}" type="sibTrans" cxnId="{B4F52384-C8B5-466C-B43A-EF392B064699}">
      <dgm:prSet/>
      <dgm:spPr/>
      <dgm:t>
        <a:bodyPr/>
        <a:lstStyle/>
        <a:p>
          <a:endParaRPr lang="en-US"/>
        </a:p>
      </dgm:t>
    </dgm:pt>
    <dgm:pt modelId="{91257B91-677F-4091-86A9-DA2E1F096A57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Social Security No.</a:t>
          </a:r>
        </a:p>
      </dgm:t>
    </dgm:pt>
    <dgm:pt modelId="{185DE02B-F7F9-42DD-B0D2-49A497F29579}" type="parTrans" cxnId="{2D5722BB-CCB7-41AE-8C6A-2D3AB8F0DB00}">
      <dgm:prSet/>
      <dgm:spPr/>
      <dgm:t>
        <a:bodyPr/>
        <a:lstStyle/>
        <a:p>
          <a:endParaRPr lang="en-US"/>
        </a:p>
      </dgm:t>
    </dgm:pt>
    <dgm:pt modelId="{BAAC09E0-365B-4A44-B632-9E71760EE119}" type="sibTrans" cxnId="{2D5722BB-CCB7-41AE-8C6A-2D3AB8F0DB00}">
      <dgm:prSet/>
      <dgm:spPr/>
      <dgm:t>
        <a:bodyPr/>
        <a:lstStyle/>
        <a:p>
          <a:endParaRPr lang="en-US"/>
        </a:p>
      </dgm:t>
    </dgm:pt>
    <dgm:pt modelId="{3B5A5D66-E156-48A9-9B3A-0BA284AA4196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NAFTA Certificate of Origin</a:t>
          </a:r>
        </a:p>
      </dgm:t>
    </dgm:pt>
    <dgm:pt modelId="{67EB4FCF-DB8B-4EB2-872B-5E360E4B2B8D}" type="parTrans" cxnId="{23762232-79DB-4246-B16B-C7E24E68C0D8}">
      <dgm:prSet/>
      <dgm:spPr/>
    </dgm:pt>
    <dgm:pt modelId="{85535415-DE44-41AE-9944-B30FA0FFC91F}" type="sibTrans" cxnId="{23762232-79DB-4246-B16B-C7E24E68C0D8}">
      <dgm:prSet/>
      <dgm:spPr/>
    </dgm:pt>
    <dgm:pt modelId="{B8CFEE0E-0DAD-4A01-9B9D-635812620E47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>
              <a:sym typeface="+mn-ea"/>
            </a:rPr>
            <a:t>B</a:t>
          </a:r>
          <a:r>
            <a:rPr lang="en-US" sz="2350">
              <a:sym typeface="+mn-ea"/>
            </a:rPr>
            <a:t>ill of Lading</a:t>
          </a:r>
        </a:p>
      </dgm:t>
    </dgm:pt>
    <dgm:pt modelId="{94094F75-F940-44D3-8A29-2AC0B2001E61}" type="parTrans" cxnId="{8C89B736-46EA-4286-9B4B-D96EE61D0A38}">
      <dgm:prSet/>
      <dgm:spPr/>
    </dgm:pt>
    <dgm:pt modelId="{6B3EE20F-EDE1-459B-8C7F-F3D353F51F46}" type="sibTrans" cxnId="{8C89B736-46EA-4286-9B4B-D96EE61D0A38}">
      <dgm:prSet/>
      <dgm:spPr/>
    </dgm:pt>
    <dgm:pt modelId="{05EF7EBE-3C4B-498D-B71F-EB0C78B63C6B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/>
            <a:t>HS code</a:t>
          </a:r>
        </a:p>
      </dgm:t>
    </dgm:pt>
    <dgm:pt modelId="{FCCC4AFC-1C1E-4939-BDA5-8844E7D173C7}" type="parTrans" cxnId="{6A8A91B2-1FA6-41CF-B33B-27F8D826C031}">
      <dgm:prSet/>
      <dgm:spPr/>
    </dgm:pt>
    <dgm:pt modelId="{1F0283AC-75A7-4C36-ABDB-47238601876D}" type="sibTrans" cxnId="{6A8A91B2-1FA6-41CF-B33B-27F8D826C031}">
      <dgm:prSet/>
      <dgm:spPr/>
    </dgm:pt>
    <dgm:pt modelId="{6BD26AA0-7CC1-4DD6-8B65-9D50BC65496F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Import Licence </a:t>
          </a:r>
        </a:p>
      </dgm:t>
    </dgm:pt>
    <dgm:pt modelId="{4EBF8E1A-FF15-4736-A0A4-DAC7FAA4EB0F}" type="parTrans" cxnId="{DAD48383-696E-4336-991A-55DF3F525134}">
      <dgm:prSet/>
      <dgm:spPr/>
    </dgm:pt>
    <dgm:pt modelId="{B4AF398C-2D0A-4F3E-A650-EFCB18B3711E}" type="sibTrans" cxnId="{DAD48383-696E-4336-991A-55DF3F525134}">
      <dgm:prSet/>
      <dgm:spPr/>
    </dgm:pt>
    <dgm:pt modelId="{A7D0309C-06D9-432C-82C6-0A5DC9DF1C5E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Letter of Credit (LC)</a:t>
          </a:r>
        </a:p>
      </dgm:t>
    </dgm:pt>
    <dgm:pt modelId="{21104B0B-772F-420B-81EE-1BB9C440A730}" type="parTrans" cxnId="{F971EF10-4237-4097-94B1-EE2D066699CE}">
      <dgm:prSet/>
      <dgm:spPr/>
    </dgm:pt>
    <dgm:pt modelId="{EEEFC607-5A99-4C0D-8E21-7BE0A5CD214A}" type="sibTrans" cxnId="{F971EF10-4237-4097-94B1-EE2D066699CE}">
      <dgm:prSet/>
      <dgm:spPr/>
    </dgm:pt>
    <dgm:pt modelId="{BC7A35E2-828F-4A07-944F-6607D4710EE0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>
              <a:sym typeface="+mn-ea"/>
            </a:rPr>
            <a:t>Co</a:t>
          </a:r>
          <a:r>
            <a:rPr lang="en-US" sz="2350">
              <a:sym typeface="+mn-ea"/>
            </a:rPr>
            <a:t>mmercial Invoice </a:t>
          </a:r>
          <a:endParaRPr lang="en-US" sz="2350"/>
        </a:p>
      </dgm:t>
    </dgm:pt>
    <dgm:pt modelId="{D477F310-045F-4149-83A8-BF30AD982324}" type="parTrans" cxnId="{62CFC3E5-776D-41B9-AFD2-C01C3F7AAA62}">
      <dgm:prSet/>
      <dgm:spPr/>
    </dgm:pt>
    <dgm:pt modelId="{C27F53E2-EFFC-4394-9882-BFA6825C430A}" type="sibTrans" cxnId="{62CFC3E5-776D-41B9-AFD2-C01C3F7AAA62}">
      <dgm:prSet/>
      <dgm:spPr/>
    </dgm:pt>
    <dgm:pt modelId="{AB71FD9A-F73D-4B51-B3E7-DE053418F91A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/>
            <a:t>VIETNAM</a:t>
          </a:r>
        </a:p>
      </dgm:t>
    </dgm:pt>
    <dgm:pt modelId="{49832EFD-2DF4-4658-B3AB-26D15C75B3EF}" type="parTrans" cxnId="{35F526D8-CF8C-48F8-BD3E-A5A01CFEEC67}">
      <dgm:prSet/>
      <dgm:spPr/>
      <dgm:t>
        <a:bodyPr/>
        <a:lstStyle/>
        <a:p>
          <a:endParaRPr lang="en-US"/>
        </a:p>
      </dgm:t>
    </dgm:pt>
    <dgm:pt modelId="{779C825E-56F5-4ECD-9642-4749E96E4A44}" type="sibTrans" cxnId="{35F526D8-CF8C-48F8-BD3E-A5A01CFEEC67}">
      <dgm:prSet/>
      <dgm:spPr/>
      <dgm:t>
        <a:bodyPr/>
        <a:lstStyle/>
        <a:p>
          <a:endParaRPr lang="en-US"/>
        </a:p>
      </dgm:t>
    </dgm:pt>
    <dgm:pt modelId="{C84205E0-9980-447F-B9E7-472B808E5842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COO Certificate</a:t>
          </a:r>
        </a:p>
      </dgm:t>
    </dgm:pt>
    <dgm:pt modelId="{4530E0F5-C47F-4C11-8926-3025DF970690}" type="parTrans" cxnId="{258FA2E6-F91C-4BFA-A1BD-490BBB4597DC}">
      <dgm:prSet/>
      <dgm:spPr/>
      <dgm:t>
        <a:bodyPr/>
        <a:lstStyle/>
        <a:p>
          <a:endParaRPr lang="en-US"/>
        </a:p>
      </dgm:t>
    </dgm:pt>
    <dgm:pt modelId="{2215A685-DDA7-40C3-8A3D-C3B272248D38}" type="sibTrans" cxnId="{258FA2E6-F91C-4BFA-A1BD-490BBB4597DC}">
      <dgm:prSet/>
      <dgm:spPr/>
      <dgm:t>
        <a:bodyPr/>
        <a:lstStyle/>
        <a:p>
          <a:endParaRPr lang="en-US"/>
        </a:p>
      </dgm:t>
    </dgm:pt>
    <dgm:pt modelId="{0656BC49-1812-45CB-9879-F3A4E116D8B7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Certificates of Inspection</a:t>
          </a:r>
        </a:p>
      </dgm:t>
    </dgm:pt>
    <dgm:pt modelId="{43CD9DDC-F958-4452-9962-D96CCEC3043C}" type="parTrans" cxnId="{98B1A8C2-D215-4BB5-B07E-5EB4609030E4}">
      <dgm:prSet/>
      <dgm:spPr/>
      <dgm:t>
        <a:bodyPr/>
        <a:lstStyle/>
        <a:p>
          <a:endParaRPr lang="en-US"/>
        </a:p>
      </dgm:t>
    </dgm:pt>
    <dgm:pt modelId="{31D559F3-6381-4735-8105-C3F03E1FC28B}" type="sibTrans" cxnId="{98B1A8C2-D215-4BB5-B07E-5EB4609030E4}">
      <dgm:prSet/>
      <dgm:spPr/>
      <dgm:t>
        <a:bodyPr/>
        <a:lstStyle/>
        <a:p>
          <a:endParaRPr lang="en-US"/>
        </a:p>
      </dgm:t>
    </dgm:pt>
    <dgm:pt modelId="{62FAB6A1-32F4-44EE-91C5-2B44CFE49F6D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>
              <a:sym typeface="+mn-ea"/>
            </a:rPr>
            <a:t>B</a:t>
          </a:r>
          <a:r>
            <a:rPr lang="en-US" sz="2350">
              <a:sym typeface="+mn-ea"/>
            </a:rPr>
            <a:t>ill of Lading</a:t>
          </a:r>
        </a:p>
      </dgm:t>
    </dgm:pt>
    <dgm:pt modelId="{0E23654A-99ED-48BC-89E9-B69D23085986}" type="parTrans" cxnId="{2A36728F-C43E-41DD-9C05-17F330980079}">
      <dgm:prSet/>
      <dgm:spPr/>
      <dgm:t>
        <a:bodyPr/>
        <a:lstStyle/>
        <a:p>
          <a:endParaRPr lang="en-US"/>
        </a:p>
      </dgm:t>
    </dgm:pt>
    <dgm:pt modelId="{8D041C43-7240-41D0-A545-09E75E1A6F0C}" type="sibTrans" cxnId="{2A36728F-C43E-41DD-9C05-17F330980079}">
      <dgm:prSet/>
      <dgm:spPr/>
      <dgm:t>
        <a:bodyPr/>
        <a:lstStyle/>
        <a:p>
          <a:endParaRPr lang="en-US"/>
        </a:p>
      </dgm:t>
    </dgm:pt>
    <dgm:pt modelId="{D43F19C5-2E35-4CEE-A582-D9722F078C64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>
              <a:sym typeface="+mn-ea"/>
            </a:rPr>
            <a:t>C</a:t>
          </a:r>
          <a:r>
            <a:rPr lang="en-US" sz="2350">
              <a:sym typeface="+mn-ea"/>
            </a:rPr>
            <a:t>ommercial Invoice cum packing list </a:t>
          </a:r>
        </a:p>
      </dgm:t>
    </dgm:pt>
    <dgm:pt modelId="{B5470C66-F8E0-4C46-A79E-4B92A74F3B78}" type="parTrans" cxnId="{4C9AC3B1-10AF-40DF-AAF7-35D3B9036346}">
      <dgm:prSet/>
      <dgm:spPr/>
    </dgm:pt>
    <dgm:pt modelId="{C6E0E980-CA40-4138-9CFB-A8FA7FF6665E}" type="sibTrans" cxnId="{4C9AC3B1-10AF-40DF-AAF7-35D3B9036346}">
      <dgm:prSet/>
      <dgm:spPr/>
    </dgm:pt>
    <dgm:pt modelId="{E261870F-DBBC-4B99-8F8C-6605F160B045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Export</a:t>
          </a:r>
          <a:r>
            <a:rPr altLang="en-US" sz="2350"/>
            <a:t> License</a:t>
          </a:r>
        </a:p>
      </dgm:t>
    </dgm:pt>
    <dgm:pt modelId="{83B0F3F6-3CDA-4068-8D31-2EA92EDB2838}" type="parTrans" cxnId="{5A00F385-9068-472C-B0DA-6AA6AF716BEF}">
      <dgm:prSet/>
      <dgm:spPr/>
    </dgm:pt>
    <dgm:pt modelId="{81752430-5333-46B2-820D-AF315785CDA3}" type="sibTrans" cxnId="{5A00F385-9068-472C-B0DA-6AA6AF716BEF}">
      <dgm:prSet/>
      <dgm:spPr/>
    </dgm:pt>
    <dgm:pt modelId="{3044E98A-671D-4D99-9DBA-2A1B9E935A93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/>
            <a:t>Electronic Export Customs Declaration</a:t>
          </a:r>
        </a:p>
      </dgm:t>
    </dgm:pt>
    <dgm:pt modelId="{269609EA-A695-435A-868D-D6C4C9F04F35}" type="parTrans" cxnId="{FD1AABB9-03B9-4456-B9C0-F41262C5828F}">
      <dgm:prSet/>
      <dgm:spPr/>
    </dgm:pt>
    <dgm:pt modelId="{AE706ABA-6B76-4368-9489-058CD49C739B}" type="sibTrans" cxnId="{FD1AABB9-03B9-4456-B9C0-F41262C5828F}">
      <dgm:prSet/>
      <dgm:spPr/>
    </dgm:pt>
    <dgm:pt modelId="{9E8106BF-955F-43E4-83FA-1FC08C86B718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/>
            <a:t>Insurance Certificate</a:t>
          </a:r>
        </a:p>
      </dgm:t>
    </dgm:pt>
    <dgm:pt modelId="{9BF25527-1B64-4A9C-A86E-6F144CBE88D3}" type="parTrans" cxnId="{4CA3A580-5FA5-42C7-95C3-8E971B883999}">
      <dgm:prSet/>
      <dgm:spPr/>
    </dgm:pt>
    <dgm:pt modelId="{C583276D-0B53-4AFC-97E9-BC0FEB49507D}" type="sibTrans" cxnId="{4CA3A580-5FA5-42C7-95C3-8E971B883999}">
      <dgm:prSet/>
      <dgm:spPr/>
    </dgm:pt>
    <dgm:pt modelId="{F5B11E32-B21B-434D-8B6B-430A313B08A0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>
              <a:sym typeface="+mn-ea"/>
            </a:rPr>
            <a:t>Bill of Exchange</a:t>
          </a:r>
        </a:p>
      </dgm:t>
    </dgm:pt>
    <dgm:pt modelId="{B87414C4-1250-41CD-B72B-B3977EDE0EAD}" type="parTrans" cxnId="{FDFB3276-0E01-4670-B76E-5596E9F7B5E1}">
      <dgm:prSet/>
      <dgm:spPr/>
    </dgm:pt>
    <dgm:pt modelId="{B41E6A46-8ED8-4326-9F7A-1882DD1EB65A}" type="sibTrans" cxnId="{FDFB3276-0E01-4670-B76E-5596E9F7B5E1}">
      <dgm:prSet/>
      <dgm:spPr/>
    </dgm:pt>
    <dgm:pt modelId="{E8B683B4-CC9A-4EAF-8AD1-8E9040E4B842}" type="pres">
      <dgm:prSet presAssocID="{35558AF1-0EC6-4D1C-8E90-C05FEAF92E8D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ABB63BC-F73A-4675-BF75-863390199BDA}" type="pres">
      <dgm:prSet presAssocID="{DC6E1F64-28AC-4FBA-BF71-E4FE67A82554}" presName="root" presStyleCnt="0">
        <dgm:presLayoutVars>
          <dgm:chMax/>
          <dgm:chPref/>
        </dgm:presLayoutVars>
      </dgm:prSet>
      <dgm:spPr/>
    </dgm:pt>
    <dgm:pt modelId="{E7B329B0-EF90-424C-B358-35857FB7AF7B}" type="pres">
      <dgm:prSet presAssocID="{DC6E1F64-28AC-4FBA-BF71-E4FE67A82554}" presName="rootComposite" presStyleCnt="0">
        <dgm:presLayoutVars/>
      </dgm:prSet>
      <dgm:spPr/>
      <dgm:t>
        <a:bodyPr/>
        <a:lstStyle/>
        <a:p>
          <a:endParaRPr lang="en-US"/>
        </a:p>
      </dgm:t>
    </dgm:pt>
    <dgm:pt modelId="{B238326A-CFE6-4521-930F-E91E4BFCC0A1}" type="pres">
      <dgm:prSet presAssocID="{DC6E1F64-28AC-4FBA-BF71-E4FE67A82554}" presName="ParentAccent" presStyleLbl="alignNode1" presStyleIdx="0" presStyleCnt="2"/>
      <dgm:spPr/>
    </dgm:pt>
    <dgm:pt modelId="{64FEA07D-D576-4DAA-B4E9-022B3756F7BB}" type="pres">
      <dgm:prSet presAssocID="{DC6E1F64-28AC-4FBA-BF71-E4FE67A82554}" presName="ParentSmallAccent" presStyleLbl="fgAcc1" presStyleIdx="0" presStyleCnt="2"/>
      <dgm:spPr/>
    </dgm:pt>
    <dgm:pt modelId="{E2515008-CBA9-4AF7-A24C-6922EA5D96FB}" type="pres">
      <dgm:prSet presAssocID="{DC6E1F64-28AC-4FBA-BF71-E4FE67A82554}" presName="Parent" presStyleLbl="revTx" presStyleIdx="0" presStyleCnt="1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B66652-052E-403E-9CC2-018F13CD2741}" type="pres">
      <dgm:prSet presAssocID="{DC6E1F64-28AC-4FBA-BF71-E4FE67A82554}" presName="childShape" presStyleCnt="0">
        <dgm:presLayoutVars>
          <dgm:chMax val="0"/>
          <dgm:chPref val="0"/>
        </dgm:presLayoutVars>
      </dgm:prSet>
      <dgm:spPr/>
    </dgm:pt>
    <dgm:pt modelId="{B523B4DF-04A5-4C3F-8739-9FBD04515E87}" type="pres">
      <dgm:prSet presAssocID="{50100B2D-FD03-4254-BB61-EB17139864F2}" presName="childComposite" presStyleCnt="0">
        <dgm:presLayoutVars>
          <dgm:chMax val="0"/>
          <dgm:chPref val="0"/>
        </dgm:presLayoutVars>
      </dgm:prSet>
      <dgm:spPr/>
    </dgm:pt>
    <dgm:pt modelId="{AD84E9CD-AD92-4902-A1EF-4DCCBE5FAD33}" type="pres">
      <dgm:prSet presAssocID="{50100B2D-FD03-4254-BB61-EB17139864F2}" presName="ChildAccent" presStyleLbl="solidFgAcc1" presStyleIdx="0" presStyleCnt="16"/>
      <dgm:spPr/>
    </dgm:pt>
    <dgm:pt modelId="{9AA504EC-521E-4CA2-A0F6-4F147FF601DE}" type="pres">
      <dgm:prSet presAssocID="{50100B2D-FD03-4254-BB61-EB17139864F2}" presName="Child" presStyleLbl="revTx" presStyleIdx="1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524DD-DA69-4234-B276-26C557022C5B}" type="pres">
      <dgm:prSet presAssocID="{91257B91-677F-4091-86A9-DA2E1F096A57}" presName="childComposite" presStyleCnt="0">
        <dgm:presLayoutVars>
          <dgm:chMax val="0"/>
          <dgm:chPref val="0"/>
        </dgm:presLayoutVars>
      </dgm:prSet>
      <dgm:spPr/>
    </dgm:pt>
    <dgm:pt modelId="{9309CEC0-599A-42DF-8AF7-247C32AB562F}" type="pres">
      <dgm:prSet presAssocID="{91257B91-677F-4091-86A9-DA2E1F096A57}" presName="ChildAccent" presStyleLbl="solidFgAcc1" presStyleIdx="1" presStyleCnt="16"/>
      <dgm:spPr/>
    </dgm:pt>
    <dgm:pt modelId="{8C7EE341-F956-4B32-9FDC-51A19A54C5B7}" type="pres">
      <dgm:prSet presAssocID="{91257B91-677F-4091-86A9-DA2E1F096A57}" presName="Child" presStyleLbl="revTx" presStyleIdx="2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28065-4D2E-454A-8473-AC5FE4E4D612}" type="pres">
      <dgm:prSet presAssocID="{3B5A5D66-E156-48A9-9B3A-0BA284AA4196}" presName="childComposite" presStyleCnt="0">
        <dgm:presLayoutVars>
          <dgm:chMax val="0"/>
          <dgm:chPref val="0"/>
        </dgm:presLayoutVars>
      </dgm:prSet>
      <dgm:spPr/>
    </dgm:pt>
    <dgm:pt modelId="{0126B256-24A7-4963-9F1C-4C0465958434}" type="pres">
      <dgm:prSet presAssocID="{3B5A5D66-E156-48A9-9B3A-0BA284AA4196}" presName="ChildAccent" presStyleLbl="solidFgAcc1" presStyleIdx="2" presStyleCnt="16"/>
      <dgm:spPr/>
    </dgm:pt>
    <dgm:pt modelId="{B642B3FE-57CC-4416-BA4D-ABD08645771D}" type="pres">
      <dgm:prSet presAssocID="{3B5A5D66-E156-48A9-9B3A-0BA284AA4196}" presName="Child" presStyleLbl="revTx" presStyleIdx="3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D7AC2-2174-4A20-BE2D-7788F7E22981}" type="pres">
      <dgm:prSet presAssocID="{B8CFEE0E-0DAD-4A01-9B9D-635812620E47}" presName="childComposite" presStyleCnt="0">
        <dgm:presLayoutVars>
          <dgm:chMax val="0"/>
          <dgm:chPref val="0"/>
        </dgm:presLayoutVars>
      </dgm:prSet>
      <dgm:spPr/>
    </dgm:pt>
    <dgm:pt modelId="{BB39F803-AC0B-4F3D-92C3-0491917F4AF1}" type="pres">
      <dgm:prSet presAssocID="{B8CFEE0E-0DAD-4A01-9B9D-635812620E47}" presName="ChildAccent" presStyleLbl="solidFgAcc1" presStyleIdx="3" presStyleCnt="16"/>
      <dgm:spPr/>
    </dgm:pt>
    <dgm:pt modelId="{8A9A0E6B-0D56-40EC-BA1D-26E4968F05D6}" type="pres">
      <dgm:prSet presAssocID="{B8CFEE0E-0DAD-4A01-9B9D-635812620E47}" presName="Child" presStyleLbl="revTx" presStyleIdx="4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FC97F-2DEA-4D86-AE4C-70B8C4DA8C7B}" type="pres">
      <dgm:prSet presAssocID="{05EF7EBE-3C4B-498D-B71F-EB0C78B63C6B}" presName="childComposite" presStyleCnt="0">
        <dgm:presLayoutVars>
          <dgm:chMax val="0"/>
          <dgm:chPref val="0"/>
        </dgm:presLayoutVars>
      </dgm:prSet>
      <dgm:spPr/>
    </dgm:pt>
    <dgm:pt modelId="{6032146D-1251-49D4-AFB2-0F7E50F791F9}" type="pres">
      <dgm:prSet presAssocID="{05EF7EBE-3C4B-498D-B71F-EB0C78B63C6B}" presName="ChildAccent" presStyleLbl="solidFgAcc1" presStyleIdx="4" presStyleCnt="16"/>
      <dgm:spPr/>
    </dgm:pt>
    <dgm:pt modelId="{86B4CD6F-5334-4E2E-8491-5C6EF0DCC01B}" type="pres">
      <dgm:prSet presAssocID="{05EF7EBE-3C4B-498D-B71F-EB0C78B63C6B}" presName="Child" presStyleLbl="revTx" presStyleIdx="5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9BDF3E-6DFF-4343-85A6-3C14CE329681}" type="pres">
      <dgm:prSet presAssocID="{6BD26AA0-7CC1-4DD6-8B65-9D50BC65496F}" presName="childComposite" presStyleCnt="0">
        <dgm:presLayoutVars>
          <dgm:chMax val="0"/>
          <dgm:chPref val="0"/>
        </dgm:presLayoutVars>
      </dgm:prSet>
      <dgm:spPr/>
    </dgm:pt>
    <dgm:pt modelId="{8F0CAB78-D808-4505-9701-14CDABEAB33B}" type="pres">
      <dgm:prSet presAssocID="{6BD26AA0-7CC1-4DD6-8B65-9D50BC65496F}" presName="ChildAccent" presStyleLbl="solidFgAcc1" presStyleIdx="5" presStyleCnt="16"/>
      <dgm:spPr/>
    </dgm:pt>
    <dgm:pt modelId="{8929015B-496C-4D3D-95C4-F718FF3A5E58}" type="pres">
      <dgm:prSet presAssocID="{6BD26AA0-7CC1-4DD6-8B65-9D50BC65496F}" presName="Child" presStyleLbl="revTx" presStyleIdx="6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D9AB7-EA17-4EFF-B853-426A7E4FF82D}" type="pres">
      <dgm:prSet presAssocID="{A7D0309C-06D9-432C-82C6-0A5DC9DF1C5E}" presName="childComposite" presStyleCnt="0">
        <dgm:presLayoutVars>
          <dgm:chMax val="0"/>
          <dgm:chPref val="0"/>
        </dgm:presLayoutVars>
      </dgm:prSet>
      <dgm:spPr/>
    </dgm:pt>
    <dgm:pt modelId="{9557ACC4-B11E-4EA8-A686-0BA03A06DA09}" type="pres">
      <dgm:prSet presAssocID="{A7D0309C-06D9-432C-82C6-0A5DC9DF1C5E}" presName="ChildAccent" presStyleLbl="solidFgAcc1" presStyleIdx="6" presStyleCnt="16"/>
      <dgm:spPr/>
    </dgm:pt>
    <dgm:pt modelId="{F68D61F8-8F7A-444C-B1D7-DE5B4D46B94E}" type="pres">
      <dgm:prSet presAssocID="{A7D0309C-06D9-432C-82C6-0A5DC9DF1C5E}" presName="Child" presStyleLbl="revTx" presStyleIdx="7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A19BF-C227-41F0-BE6B-8B8A264A33A6}" type="pres">
      <dgm:prSet presAssocID="{BC7A35E2-828F-4A07-944F-6607D4710EE0}" presName="childComposite" presStyleCnt="0">
        <dgm:presLayoutVars>
          <dgm:chMax val="0"/>
          <dgm:chPref val="0"/>
        </dgm:presLayoutVars>
      </dgm:prSet>
      <dgm:spPr/>
    </dgm:pt>
    <dgm:pt modelId="{53E1EBAC-A3BD-45A9-B949-53E4B4304DBD}" type="pres">
      <dgm:prSet presAssocID="{BC7A35E2-828F-4A07-944F-6607D4710EE0}" presName="ChildAccent" presStyleLbl="solidFgAcc1" presStyleIdx="7" presStyleCnt="16"/>
      <dgm:spPr/>
    </dgm:pt>
    <dgm:pt modelId="{0BAC9455-9699-4586-8328-B76A0474670F}" type="pres">
      <dgm:prSet presAssocID="{BC7A35E2-828F-4A07-944F-6607D4710EE0}" presName="Child" presStyleLbl="revTx" presStyleIdx="8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1A045-8AB1-4DC0-A80E-EBD7CAFE66CE}" type="pres">
      <dgm:prSet presAssocID="{AB71FD9A-F73D-4B51-B3E7-DE053418F91A}" presName="root" presStyleCnt="0">
        <dgm:presLayoutVars>
          <dgm:chMax/>
          <dgm:chPref/>
        </dgm:presLayoutVars>
      </dgm:prSet>
      <dgm:spPr/>
    </dgm:pt>
    <dgm:pt modelId="{F8D12FC8-36F1-4B14-A8D0-B41534B6D825}" type="pres">
      <dgm:prSet presAssocID="{AB71FD9A-F73D-4B51-B3E7-DE053418F91A}" presName="rootComposite" presStyleCnt="0">
        <dgm:presLayoutVars/>
      </dgm:prSet>
      <dgm:spPr/>
      <dgm:t>
        <a:bodyPr/>
        <a:lstStyle/>
        <a:p>
          <a:endParaRPr lang="en-US"/>
        </a:p>
      </dgm:t>
    </dgm:pt>
    <dgm:pt modelId="{4883A32C-FB6D-4470-834B-A0D0B519B6E8}" type="pres">
      <dgm:prSet presAssocID="{AB71FD9A-F73D-4B51-B3E7-DE053418F91A}" presName="ParentAccent" presStyleLbl="alignNode1" presStyleIdx="1" presStyleCnt="2"/>
      <dgm:spPr/>
    </dgm:pt>
    <dgm:pt modelId="{16272331-F376-4F78-9E72-6620FFE1EEC3}" type="pres">
      <dgm:prSet presAssocID="{AB71FD9A-F73D-4B51-B3E7-DE053418F91A}" presName="ParentSmallAccent" presStyleLbl="fgAcc1" presStyleIdx="1" presStyleCnt="2"/>
      <dgm:spPr/>
    </dgm:pt>
    <dgm:pt modelId="{D42EB80D-978D-4E33-A14B-3612F1F0EC16}" type="pres">
      <dgm:prSet presAssocID="{AB71FD9A-F73D-4B51-B3E7-DE053418F91A}" presName="Parent" presStyleLbl="revTx" presStyleIdx="9" presStyleCnt="1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214DC-1BB7-4BA1-A6D6-E846C9C25F6B}" type="pres">
      <dgm:prSet presAssocID="{AB71FD9A-F73D-4B51-B3E7-DE053418F91A}" presName="childShape" presStyleCnt="0">
        <dgm:presLayoutVars>
          <dgm:chMax val="0"/>
          <dgm:chPref val="0"/>
        </dgm:presLayoutVars>
      </dgm:prSet>
      <dgm:spPr/>
    </dgm:pt>
    <dgm:pt modelId="{10DED540-3595-43ED-9E4B-5934EBBE357C}" type="pres">
      <dgm:prSet presAssocID="{C84205E0-9980-447F-B9E7-472B808E5842}" presName="childComposite" presStyleCnt="0">
        <dgm:presLayoutVars>
          <dgm:chMax val="0"/>
          <dgm:chPref val="0"/>
        </dgm:presLayoutVars>
      </dgm:prSet>
      <dgm:spPr/>
    </dgm:pt>
    <dgm:pt modelId="{6B4C860A-DBDB-4F25-AEE7-078D55D197F8}" type="pres">
      <dgm:prSet presAssocID="{C84205E0-9980-447F-B9E7-472B808E5842}" presName="ChildAccent" presStyleLbl="solidFgAcc1" presStyleIdx="8" presStyleCnt="16"/>
      <dgm:spPr/>
    </dgm:pt>
    <dgm:pt modelId="{54539F7E-C594-4A33-A548-FC053A5E74C0}" type="pres">
      <dgm:prSet presAssocID="{C84205E0-9980-447F-B9E7-472B808E5842}" presName="Child" presStyleLbl="revTx" presStyleIdx="10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5F0F5-1EFB-46C8-9A7D-A0E002016A95}" type="pres">
      <dgm:prSet presAssocID="{0656BC49-1812-45CB-9879-F3A4E116D8B7}" presName="childComposite" presStyleCnt="0">
        <dgm:presLayoutVars>
          <dgm:chMax val="0"/>
          <dgm:chPref val="0"/>
        </dgm:presLayoutVars>
      </dgm:prSet>
      <dgm:spPr/>
    </dgm:pt>
    <dgm:pt modelId="{E2D49713-C487-4217-897C-F1AC5452D8AE}" type="pres">
      <dgm:prSet presAssocID="{0656BC49-1812-45CB-9879-F3A4E116D8B7}" presName="ChildAccent" presStyleLbl="solidFgAcc1" presStyleIdx="9" presStyleCnt="16"/>
      <dgm:spPr/>
    </dgm:pt>
    <dgm:pt modelId="{C8B4A2BD-9153-4BF1-97C2-56D067BD9B4D}" type="pres">
      <dgm:prSet presAssocID="{0656BC49-1812-45CB-9879-F3A4E116D8B7}" presName="Child" presStyleLbl="revTx" presStyleIdx="11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A112DC-C0E7-4B5E-93B2-6829EBAB00C7}" type="pres">
      <dgm:prSet presAssocID="{62FAB6A1-32F4-44EE-91C5-2B44CFE49F6D}" presName="childComposite" presStyleCnt="0">
        <dgm:presLayoutVars>
          <dgm:chMax val="0"/>
          <dgm:chPref val="0"/>
        </dgm:presLayoutVars>
      </dgm:prSet>
      <dgm:spPr/>
    </dgm:pt>
    <dgm:pt modelId="{86D5968F-5D14-425C-BC01-D9BACC060D2B}" type="pres">
      <dgm:prSet presAssocID="{62FAB6A1-32F4-44EE-91C5-2B44CFE49F6D}" presName="ChildAccent" presStyleLbl="solidFgAcc1" presStyleIdx="10" presStyleCnt="16"/>
      <dgm:spPr/>
    </dgm:pt>
    <dgm:pt modelId="{43EAE0DB-A52C-41DB-8B6A-88727B61E0E2}" type="pres">
      <dgm:prSet presAssocID="{62FAB6A1-32F4-44EE-91C5-2B44CFE49F6D}" presName="Child" presStyleLbl="revTx" presStyleIdx="12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16A54-86A2-4121-8C2B-BB21209CDE8A}" type="pres">
      <dgm:prSet presAssocID="{D43F19C5-2E35-4CEE-A582-D9722F078C64}" presName="childComposite" presStyleCnt="0">
        <dgm:presLayoutVars>
          <dgm:chMax val="0"/>
          <dgm:chPref val="0"/>
        </dgm:presLayoutVars>
      </dgm:prSet>
      <dgm:spPr/>
    </dgm:pt>
    <dgm:pt modelId="{1E0F77A9-0E8C-45DE-B072-61A1C8C2A23A}" type="pres">
      <dgm:prSet presAssocID="{D43F19C5-2E35-4CEE-A582-D9722F078C64}" presName="ChildAccent" presStyleLbl="solidFgAcc1" presStyleIdx="11" presStyleCnt="16"/>
      <dgm:spPr/>
    </dgm:pt>
    <dgm:pt modelId="{17B04A1C-45A1-4C16-83DC-6DCC9F333C57}" type="pres">
      <dgm:prSet presAssocID="{D43F19C5-2E35-4CEE-A582-D9722F078C64}" presName="Child" presStyleLbl="revTx" presStyleIdx="13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8C443-D22C-4164-9FE0-EF5F59E524F7}" type="pres">
      <dgm:prSet presAssocID="{E261870F-DBBC-4B99-8F8C-6605F160B045}" presName="childComposite" presStyleCnt="0">
        <dgm:presLayoutVars>
          <dgm:chMax val="0"/>
          <dgm:chPref val="0"/>
        </dgm:presLayoutVars>
      </dgm:prSet>
      <dgm:spPr/>
    </dgm:pt>
    <dgm:pt modelId="{53D9361C-FF79-4199-841B-7AB217AA7BEF}" type="pres">
      <dgm:prSet presAssocID="{E261870F-DBBC-4B99-8F8C-6605F160B045}" presName="ChildAccent" presStyleLbl="solidFgAcc1" presStyleIdx="12" presStyleCnt="16"/>
      <dgm:spPr/>
    </dgm:pt>
    <dgm:pt modelId="{399F2EAA-2D32-423C-AAA8-9C1F440942CD}" type="pres">
      <dgm:prSet presAssocID="{E261870F-DBBC-4B99-8F8C-6605F160B045}" presName="Child" presStyleLbl="revTx" presStyleIdx="14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44869-6E6E-4542-9972-A1125ACE954D}" type="pres">
      <dgm:prSet presAssocID="{3044E98A-671D-4D99-9DBA-2A1B9E935A93}" presName="childComposite" presStyleCnt="0">
        <dgm:presLayoutVars>
          <dgm:chMax val="0"/>
          <dgm:chPref val="0"/>
        </dgm:presLayoutVars>
      </dgm:prSet>
      <dgm:spPr/>
    </dgm:pt>
    <dgm:pt modelId="{20B6357B-FD82-469E-BEF4-14D3EF0C8590}" type="pres">
      <dgm:prSet presAssocID="{3044E98A-671D-4D99-9DBA-2A1B9E935A93}" presName="ChildAccent" presStyleLbl="solidFgAcc1" presStyleIdx="13" presStyleCnt="16"/>
      <dgm:spPr/>
    </dgm:pt>
    <dgm:pt modelId="{6DCE7905-7449-4439-8A27-FBE694493114}" type="pres">
      <dgm:prSet presAssocID="{3044E98A-671D-4D99-9DBA-2A1B9E935A93}" presName="Child" presStyleLbl="revTx" presStyleIdx="15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9F011-7809-4964-A0C0-51858B54D7FC}" type="pres">
      <dgm:prSet presAssocID="{9E8106BF-955F-43E4-83FA-1FC08C86B718}" presName="childComposite" presStyleCnt="0">
        <dgm:presLayoutVars>
          <dgm:chMax val="0"/>
          <dgm:chPref val="0"/>
        </dgm:presLayoutVars>
      </dgm:prSet>
      <dgm:spPr/>
    </dgm:pt>
    <dgm:pt modelId="{DE014052-3F24-4BB3-A21C-DDC8CFC2C4A6}" type="pres">
      <dgm:prSet presAssocID="{9E8106BF-955F-43E4-83FA-1FC08C86B718}" presName="ChildAccent" presStyleLbl="solidFgAcc1" presStyleIdx="14" presStyleCnt="16"/>
      <dgm:spPr/>
    </dgm:pt>
    <dgm:pt modelId="{712F0A00-378E-4B3E-B9B9-67C05AF80AD7}" type="pres">
      <dgm:prSet presAssocID="{9E8106BF-955F-43E4-83FA-1FC08C86B718}" presName="Child" presStyleLbl="revTx" presStyleIdx="16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8AF75-EAEB-4CAE-BBB7-E737AC83B29D}" type="pres">
      <dgm:prSet presAssocID="{F5B11E32-B21B-434D-8B6B-430A313B08A0}" presName="childComposite" presStyleCnt="0">
        <dgm:presLayoutVars>
          <dgm:chMax val="0"/>
          <dgm:chPref val="0"/>
        </dgm:presLayoutVars>
      </dgm:prSet>
      <dgm:spPr/>
    </dgm:pt>
    <dgm:pt modelId="{F780C74B-631B-48C9-80C3-8A720B4C8CDA}" type="pres">
      <dgm:prSet presAssocID="{F5B11E32-B21B-434D-8B6B-430A313B08A0}" presName="ChildAccent" presStyleLbl="solidFgAcc1" presStyleIdx="15" presStyleCnt="16"/>
      <dgm:spPr/>
    </dgm:pt>
    <dgm:pt modelId="{C2733E62-6DE7-436C-92FD-7EADCB96AEFE}" type="pres">
      <dgm:prSet presAssocID="{F5B11E32-B21B-434D-8B6B-430A313B08A0}" presName="Child" presStyleLbl="revTx" presStyleIdx="17" presStyleCnt="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00F385-9068-472C-B0DA-6AA6AF716BEF}" srcId="{AB71FD9A-F73D-4B51-B3E7-DE053418F91A}" destId="{E261870F-DBBC-4B99-8F8C-6605F160B045}" srcOrd="4" destOrd="0" parTransId="{83B0F3F6-3CDA-4068-8D31-2EA92EDB2838}" sibTransId="{81752430-5333-46B2-820D-AF315785CDA3}"/>
    <dgm:cxn modelId="{78474C37-466D-4F58-AA84-C52ACBBBC87A}" type="presOf" srcId="{F5B11E32-B21B-434D-8B6B-430A313B08A0}" destId="{C2733E62-6DE7-436C-92FD-7EADCB96AEFE}" srcOrd="0" destOrd="0" presId="urn:microsoft.com/office/officeart/2008/layout/SquareAccentList#2"/>
    <dgm:cxn modelId="{F971EF10-4237-4097-94B1-EE2D066699CE}" srcId="{DC6E1F64-28AC-4FBA-BF71-E4FE67A82554}" destId="{A7D0309C-06D9-432C-82C6-0A5DC9DF1C5E}" srcOrd="6" destOrd="0" parTransId="{21104B0B-772F-420B-81EE-1BB9C440A730}" sibTransId="{EEEFC607-5A99-4C0D-8E21-7BE0A5CD214A}"/>
    <dgm:cxn modelId="{8C89B736-46EA-4286-9B4B-D96EE61D0A38}" srcId="{DC6E1F64-28AC-4FBA-BF71-E4FE67A82554}" destId="{B8CFEE0E-0DAD-4A01-9B9D-635812620E47}" srcOrd="3" destOrd="0" parTransId="{94094F75-F940-44D3-8A29-2AC0B2001E61}" sibTransId="{6B3EE20F-EDE1-459B-8C7F-F3D353F51F46}"/>
    <dgm:cxn modelId="{E7170CB9-9D5D-4A6B-A940-44940017BC0B}" type="presOf" srcId="{50100B2D-FD03-4254-BB61-EB17139864F2}" destId="{9AA504EC-521E-4CA2-A0F6-4F147FF601DE}" srcOrd="0" destOrd="0" presId="urn:microsoft.com/office/officeart/2008/layout/SquareAccentList#2"/>
    <dgm:cxn modelId="{62CFC3E5-776D-41B9-AFD2-C01C3F7AAA62}" srcId="{DC6E1F64-28AC-4FBA-BF71-E4FE67A82554}" destId="{BC7A35E2-828F-4A07-944F-6607D4710EE0}" srcOrd="7" destOrd="0" parTransId="{D477F310-045F-4149-83A8-BF30AD982324}" sibTransId="{C27F53E2-EFFC-4394-9882-BFA6825C430A}"/>
    <dgm:cxn modelId="{23762232-79DB-4246-B16B-C7E24E68C0D8}" srcId="{DC6E1F64-28AC-4FBA-BF71-E4FE67A82554}" destId="{3B5A5D66-E156-48A9-9B3A-0BA284AA4196}" srcOrd="2" destOrd="0" parTransId="{67EB4FCF-DB8B-4EB2-872B-5E360E4B2B8D}" sibTransId="{85535415-DE44-41AE-9944-B30FA0FFC91F}"/>
    <dgm:cxn modelId="{FE247060-89A2-4728-9057-4CC25A53D209}" srcId="{35558AF1-0EC6-4D1C-8E90-C05FEAF92E8D}" destId="{DC6E1F64-28AC-4FBA-BF71-E4FE67A82554}" srcOrd="0" destOrd="0" parTransId="{DE25C55C-752C-4362-BF61-CB44F864000F}" sibTransId="{0DED925F-D899-478B-8059-E861EF746843}"/>
    <dgm:cxn modelId="{6A8A91B2-1FA6-41CF-B33B-27F8D826C031}" srcId="{DC6E1F64-28AC-4FBA-BF71-E4FE67A82554}" destId="{05EF7EBE-3C4B-498D-B71F-EB0C78B63C6B}" srcOrd="4" destOrd="0" parTransId="{FCCC4AFC-1C1E-4939-BDA5-8844E7D173C7}" sibTransId="{1F0283AC-75A7-4C36-ABDB-47238601876D}"/>
    <dgm:cxn modelId="{02F0F0D6-AC59-4F31-B6AA-3139268748EF}" type="presOf" srcId="{BC7A35E2-828F-4A07-944F-6607D4710EE0}" destId="{0BAC9455-9699-4586-8328-B76A0474670F}" srcOrd="0" destOrd="0" presId="urn:microsoft.com/office/officeart/2008/layout/SquareAccentList#2"/>
    <dgm:cxn modelId="{C68129FF-161A-41DA-A852-C22A0488D094}" type="presOf" srcId="{6BD26AA0-7CC1-4DD6-8B65-9D50BC65496F}" destId="{8929015B-496C-4D3D-95C4-F718FF3A5E58}" srcOrd="0" destOrd="0" presId="urn:microsoft.com/office/officeart/2008/layout/SquareAccentList#2"/>
    <dgm:cxn modelId="{16FAD106-E270-487D-9B78-B85D8BC69147}" type="presOf" srcId="{AB71FD9A-F73D-4B51-B3E7-DE053418F91A}" destId="{D42EB80D-978D-4E33-A14B-3612F1F0EC16}" srcOrd="1" destOrd="0" presId="urn:microsoft.com/office/officeart/2008/layout/SquareAccentList#2"/>
    <dgm:cxn modelId="{E0120769-6376-4407-9A6E-8191F8146269}" type="presOf" srcId="{B8CFEE0E-0DAD-4A01-9B9D-635812620E47}" destId="{8A9A0E6B-0D56-40EC-BA1D-26E4968F05D6}" srcOrd="0" destOrd="0" presId="urn:microsoft.com/office/officeart/2008/layout/SquareAccentList#2"/>
    <dgm:cxn modelId="{296074CF-1A83-4950-90C2-53F1FDE42BB4}" type="presOf" srcId="{62FAB6A1-32F4-44EE-91C5-2B44CFE49F6D}" destId="{43EAE0DB-A52C-41DB-8B6A-88727B61E0E2}" srcOrd="0" destOrd="0" presId="urn:microsoft.com/office/officeart/2008/layout/SquareAccentList#2"/>
    <dgm:cxn modelId="{FD1AABB9-03B9-4456-B9C0-F41262C5828F}" srcId="{AB71FD9A-F73D-4B51-B3E7-DE053418F91A}" destId="{3044E98A-671D-4D99-9DBA-2A1B9E935A93}" srcOrd="5" destOrd="0" parTransId="{269609EA-A695-435A-868D-D6C4C9F04F35}" sibTransId="{AE706ABA-6B76-4368-9489-058CD49C739B}"/>
    <dgm:cxn modelId="{2A36728F-C43E-41DD-9C05-17F330980079}" srcId="{AB71FD9A-F73D-4B51-B3E7-DE053418F91A}" destId="{62FAB6A1-32F4-44EE-91C5-2B44CFE49F6D}" srcOrd="2" destOrd="0" parTransId="{0E23654A-99ED-48BC-89E9-B69D23085986}" sibTransId="{8D041C43-7240-41D0-A545-09E75E1A6F0C}"/>
    <dgm:cxn modelId="{BE3D156C-5DF9-4C63-B384-E971591EE985}" type="presOf" srcId="{3044E98A-671D-4D99-9DBA-2A1B9E935A93}" destId="{6DCE7905-7449-4439-8A27-FBE694493114}" srcOrd="0" destOrd="0" presId="urn:microsoft.com/office/officeart/2008/layout/SquareAccentList#2"/>
    <dgm:cxn modelId="{4CA3A580-5FA5-42C7-95C3-8E971B883999}" srcId="{AB71FD9A-F73D-4B51-B3E7-DE053418F91A}" destId="{9E8106BF-955F-43E4-83FA-1FC08C86B718}" srcOrd="6" destOrd="0" parTransId="{9BF25527-1B64-4A9C-A86E-6F144CBE88D3}" sibTransId="{C583276D-0B53-4AFC-97E9-BC0FEB49507D}"/>
    <dgm:cxn modelId="{FBCD44D3-9038-4AB1-A290-0A5F3E5A703D}" type="presOf" srcId="{D43F19C5-2E35-4CEE-A582-D9722F078C64}" destId="{17B04A1C-45A1-4C16-83DC-6DCC9F333C57}" srcOrd="0" destOrd="0" presId="urn:microsoft.com/office/officeart/2008/layout/SquareAccentList#2"/>
    <dgm:cxn modelId="{F916B506-C391-4672-912A-0495317C1902}" type="presOf" srcId="{05EF7EBE-3C4B-498D-B71F-EB0C78B63C6B}" destId="{86B4CD6F-5334-4E2E-8491-5C6EF0DCC01B}" srcOrd="0" destOrd="0" presId="urn:microsoft.com/office/officeart/2008/layout/SquareAccentList#2"/>
    <dgm:cxn modelId="{C54E20BA-A253-4D3C-98B6-2A1866258291}" type="presOf" srcId="{A7D0309C-06D9-432C-82C6-0A5DC9DF1C5E}" destId="{F68D61F8-8F7A-444C-B1D7-DE5B4D46B94E}" srcOrd="0" destOrd="0" presId="urn:microsoft.com/office/officeart/2008/layout/SquareAccentList#2"/>
    <dgm:cxn modelId="{164802EC-3A31-4E1B-8C44-F1C8DBAC96CE}" type="presOf" srcId="{AB71FD9A-F73D-4B51-B3E7-DE053418F91A}" destId="{F8D12FC8-36F1-4B14-A8D0-B41534B6D825}" srcOrd="0" destOrd="0" presId="urn:microsoft.com/office/officeart/2008/layout/SquareAccentList#2"/>
    <dgm:cxn modelId="{4C9AC3B1-10AF-40DF-AAF7-35D3B9036346}" srcId="{AB71FD9A-F73D-4B51-B3E7-DE053418F91A}" destId="{D43F19C5-2E35-4CEE-A582-D9722F078C64}" srcOrd="3" destOrd="0" parTransId="{B5470C66-F8E0-4C46-A79E-4B92A74F3B78}" sibTransId="{C6E0E980-CA40-4138-9CFB-A8FA7FF6665E}"/>
    <dgm:cxn modelId="{258FA2E6-F91C-4BFA-A1BD-490BBB4597DC}" srcId="{AB71FD9A-F73D-4B51-B3E7-DE053418F91A}" destId="{C84205E0-9980-447F-B9E7-472B808E5842}" srcOrd="0" destOrd="0" parTransId="{4530E0F5-C47F-4C11-8926-3025DF970690}" sibTransId="{2215A685-DDA7-40C3-8A3D-C3B272248D38}"/>
    <dgm:cxn modelId="{EA528BCF-030E-49BF-91C2-AA617BD8076A}" type="presOf" srcId="{3B5A5D66-E156-48A9-9B3A-0BA284AA4196}" destId="{B642B3FE-57CC-4416-BA4D-ABD08645771D}" srcOrd="0" destOrd="0" presId="urn:microsoft.com/office/officeart/2008/layout/SquareAccentList#2"/>
    <dgm:cxn modelId="{2D5722BB-CCB7-41AE-8C6A-2D3AB8F0DB00}" srcId="{DC6E1F64-28AC-4FBA-BF71-E4FE67A82554}" destId="{91257B91-677F-4091-86A9-DA2E1F096A57}" srcOrd="1" destOrd="0" parTransId="{185DE02B-F7F9-42DD-B0D2-49A497F29579}" sibTransId="{BAAC09E0-365B-4A44-B632-9E71760EE119}"/>
    <dgm:cxn modelId="{C2D01384-8711-4272-B4DA-3923C80A1233}" type="presOf" srcId="{35558AF1-0EC6-4D1C-8E90-C05FEAF92E8D}" destId="{E8B683B4-CC9A-4EAF-8AD1-8E9040E4B842}" srcOrd="0" destOrd="0" presId="urn:microsoft.com/office/officeart/2008/layout/SquareAccentList#2"/>
    <dgm:cxn modelId="{253DC2E0-5102-4955-817F-CBDF517317E5}" type="presOf" srcId="{9E8106BF-955F-43E4-83FA-1FC08C86B718}" destId="{712F0A00-378E-4B3E-B9B9-67C05AF80AD7}" srcOrd="0" destOrd="0" presId="urn:microsoft.com/office/officeart/2008/layout/SquareAccentList#2"/>
    <dgm:cxn modelId="{7DFB6FCF-81BE-46F7-8242-7A5CF0001ED1}" type="presOf" srcId="{C84205E0-9980-447F-B9E7-472B808E5842}" destId="{54539F7E-C594-4A33-A548-FC053A5E74C0}" srcOrd="0" destOrd="0" presId="urn:microsoft.com/office/officeart/2008/layout/SquareAccentList#2"/>
    <dgm:cxn modelId="{FDFB3276-0E01-4670-B76E-5596E9F7B5E1}" srcId="{AB71FD9A-F73D-4B51-B3E7-DE053418F91A}" destId="{F5B11E32-B21B-434D-8B6B-430A313B08A0}" srcOrd="7" destOrd="0" parTransId="{B87414C4-1250-41CD-B72B-B3977EDE0EAD}" sibTransId="{B41E6A46-8ED8-4326-9F7A-1882DD1EB65A}"/>
    <dgm:cxn modelId="{B4F52384-C8B5-466C-B43A-EF392B064699}" srcId="{DC6E1F64-28AC-4FBA-BF71-E4FE67A82554}" destId="{50100B2D-FD03-4254-BB61-EB17139864F2}" srcOrd="0" destOrd="0" parTransId="{8504DA07-4D85-4E24-8B6B-CA57A43435EF}" sibTransId="{ECEAA7F9-203F-407C-A7DF-76C9E1ECD158}"/>
    <dgm:cxn modelId="{35F526D8-CF8C-48F8-BD3E-A5A01CFEEC67}" srcId="{35558AF1-0EC6-4D1C-8E90-C05FEAF92E8D}" destId="{AB71FD9A-F73D-4B51-B3E7-DE053418F91A}" srcOrd="1" destOrd="0" parTransId="{49832EFD-2DF4-4658-B3AB-26D15C75B3EF}" sibTransId="{779C825E-56F5-4ECD-9642-4749E96E4A44}"/>
    <dgm:cxn modelId="{83E5AE5B-D632-457E-99E5-ACE7D45D0694}" type="presOf" srcId="{91257B91-677F-4091-86A9-DA2E1F096A57}" destId="{8C7EE341-F956-4B32-9FDC-51A19A54C5B7}" srcOrd="0" destOrd="0" presId="urn:microsoft.com/office/officeart/2008/layout/SquareAccentList#2"/>
    <dgm:cxn modelId="{98B1A8C2-D215-4BB5-B07E-5EB4609030E4}" srcId="{AB71FD9A-F73D-4B51-B3E7-DE053418F91A}" destId="{0656BC49-1812-45CB-9879-F3A4E116D8B7}" srcOrd="1" destOrd="0" parTransId="{43CD9DDC-F958-4452-9962-D96CCEC3043C}" sibTransId="{31D559F3-6381-4735-8105-C3F03E1FC28B}"/>
    <dgm:cxn modelId="{07196AAA-709B-4300-BC44-20581D7CA348}" type="presOf" srcId="{E261870F-DBBC-4B99-8F8C-6605F160B045}" destId="{399F2EAA-2D32-423C-AAA8-9C1F440942CD}" srcOrd="0" destOrd="0" presId="urn:microsoft.com/office/officeart/2008/layout/SquareAccentList#2"/>
    <dgm:cxn modelId="{7A1B2C2D-DAD3-45CA-A0F4-980F5B1587A7}" type="presOf" srcId="{0656BC49-1812-45CB-9879-F3A4E116D8B7}" destId="{C8B4A2BD-9153-4BF1-97C2-56D067BD9B4D}" srcOrd="0" destOrd="0" presId="urn:microsoft.com/office/officeart/2008/layout/SquareAccentList#2"/>
    <dgm:cxn modelId="{DAD48383-696E-4336-991A-55DF3F525134}" srcId="{DC6E1F64-28AC-4FBA-BF71-E4FE67A82554}" destId="{6BD26AA0-7CC1-4DD6-8B65-9D50BC65496F}" srcOrd="5" destOrd="0" parTransId="{4EBF8E1A-FF15-4736-A0A4-DAC7FAA4EB0F}" sibTransId="{B4AF398C-2D0A-4F3E-A650-EFCB18B3711E}"/>
    <dgm:cxn modelId="{8EC73339-3A46-4F61-88FC-EFE6737AC6D6}" type="presOf" srcId="{DC6E1F64-28AC-4FBA-BF71-E4FE67A82554}" destId="{E7B329B0-EF90-424C-B358-35857FB7AF7B}" srcOrd="0" destOrd="0" presId="urn:microsoft.com/office/officeart/2008/layout/SquareAccentList#2"/>
    <dgm:cxn modelId="{E347BE23-0063-409E-9A32-33AD44ADD6DB}" type="presOf" srcId="{DC6E1F64-28AC-4FBA-BF71-E4FE67A82554}" destId="{E2515008-CBA9-4AF7-A24C-6922EA5D96FB}" srcOrd="1" destOrd="0" presId="urn:microsoft.com/office/officeart/2008/layout/SquareAccentList#2"/>
    <dgm:cxn modelId="{91734A02-72C4-4E88-AD55-41424A1B9DE0}" type="presParOf" srcId="{E8B683B4-CC9A-4EAF-8AD1-8E9040E4B842}" destId="{AABB63BC-F73A-4675-BF75-863390199BDA}" srcOrd="0" destOrd="0" presId="urn:microsoft.com/office/officeart/2008/layout/SquareAccentList#2"/>
    <dgm:cxn modelId="{29959C89-D5FE-4701-B439-39D01B4AEC9B}" type="presParOf" srcId="{AABB63BC-F73A-4675-BF75-863390199BDA}" destId="{E7B329B0-EF90-424C-B358-35857FB7AF7B}" srcOrd="0" destOrd="0" presId="urn:microsoft.com/office/officeart/2008/layout/SquareAccentList#2"/>
    <dgm:cxn modelId="{AB004D66-5CB7-432E-B36E-A268BE898766}" type="presParOf" srcId="{E7B329B0-EF90-424C-B358-35857FB7AF7B}" destId="{B238326A-CFE6-4521-930F-E91E4BFCC0A1}" srcOrd="0" destOrd="0" presId="urn:microsoft.com/office/officeart/2008/layout/SquareAccentList#2"/>
    <dgm:cxn modelId="{A36B4100-F5A2-4AA1-97CD-AA9E763A2B4F}" type="presParOf" srcId="{E7B329B0-EF90-424C-B358-35857FB7AF7B}" destId="{64FEA07D-D576-4DAA-B4E9-022B3756F7BB}" srcOrd="1" destOrd="0" presId="urn:microsoft.com/office/officeart/2008/layout/SquareAccentList#2"/>
    <dgm:cxn modelId="{30201856-4318-4906-BA19-CD937214FDFE}" type="presParOf" srcId="{E7B329B0-EF90-424C-B358-35857FB7AF7B}" destId="{E2515008-CBA9-4AF7-A24C-6922EA5D96FB}" srcOrd="2" destOrd="0" presId="urn:microsoft.com/office/officeart/2008/layout/SquareAccentList#2"/>
    <dgm:cxn modelId="{BD1876F6-F54D-4AB0-B9E0-37AC5C58D1A0}" type="presParOf" srcId="{AABB63BC-F73A-4675-BF75-863390199BDA}" destId="{78B66652-052E-403E-9CC2-018F13CD2741}" srcOrd="1" destOrd="0" presId="urn:microsoft.com/office/officeart/2008/layout/SquareAccentList#2"/>
    <dgm:cxn modelId="{0AAA5DBF-1ECE-46FD-800D-948333191559}" type="presParOf" srcId="{78B66652-052E-403E-9CC2-018F13CD2741}" destId="{B523B4DF-04A5-4C3F-8739-9FBD04515E87}" srcOrd="0" destOrd="0" presId="urn:microsoft.com/office/officeart/2008/layout/SquareAccentList#2"/>
    <dgm:cxn modelId="{52939B0A-65B1-4534-9B7B-97898CC9BFC0}" type="presParOf" srcId="{B523B4DF-04A5-4C3F-8739-9FBD04515E87}" destId="{AD84E9CD-AD92-4902-A1EF-4DCCBE5FAD33}" srcOrd="0" destOrd="0" presId="urn:microsoft.com/office/officeart/2008/layout/SquareAccentList#2"/>
    <dgm:cxn modelId="{9B8B98BA-3A6F-4EA5-8CF6-F50640FEB42E}" type="presParOf" srcId="{B523B4DF-04A5-4C3F-8739-9FBD04515E87}" destId="{9AA504EC-521E-4CA2-A0F6-4F147FF601DE}" srcOrd="1" destOrd="0" presId="urn:microsoft.com/office/officeart/2008/layout/SquareAccentList#2"/>
    <dgm:cxn modelId="{3BB3BBA7-27D3-472E-835C-493A68A1B72F}" type="presParOf" srcId="{78B66652-052E-403E-9CC2-018F13CD2741}" destId="{9C8524DD-DA69-4234-B276-26C557022C5B}" srcOrd="1" destOrd="0" presId="urn:microsoft.com/office/officeart/2008/layout/SquareAccentList#2"/>
    <dgm:cxn modelId="{05F84EF4-36E5-4B64-A3A0-BA2A950929C7}" type="presParOf" srcId="{9C8524DD-DA69-4234-B276-26C557022C5B}" destId="{9309CEC0-599A-42DF-8AF7-247C32AB562F}" srcOrd="0" destOrd="0" presId="urn:microsoft.com/office/officeart/2008/layout/SquareAccentList#2"/>
    <dgm:cxn modelId="{12B82BCF-F758-41E4-AACA-D8EF57DDD51C}" type="presParOf" srcId="{9C8524DD-DA69-4234-B276-26C557022C5B}" destId="{8C7EE341-F956-4B32-9FDC-51A19A54C5B7}" srcOrd="1" destOrd="0" presId="urn:microsoft.com/office/officeart/2008/layout/SquareAccentList#2"/>
    <dgm:cxn modelId="{6E78EEBF-A131-48C5-94DB-38C8F69A91B0}" type="presParOf" srcId="{78B66652-052E-403E-9CC2-018F13CD2741}" destId="{58628065-4D2E-454A-8473-AC5FE4E4D612}" srcOrd="2" destOrd="0" presId="urn:microsoft.com/office/officeart/2008/layout/SquareAccentList#2"/>
    <dgm:cxn modelId="{97909156-C2CF-4CB7-B943-F53990603F10}" type="presParOf" srcId="{58628065-4D2E-454A-8473-AC5FE4E4D612}" destId="{0126B256-24A7-4963-9F1C-4C0465958434}" srcOrd="0" destOrd="0" presId="urn:microsoft.com/office/officeart/2008/layout/SquareAccentList#2"/>
    <dgm:cxn modelId="{721E222B-C0D2-45B4-BCF2-B53CE4AC7910}" type="presParOf" srcId="{58628065-4D2E-454A-8473-AC5FE4E4D612}" destId="{B642B3FE-57CC-4416-BA4D-ABD08645771D}" srcOrd="1" destOrd="0" presId="urn:microsoft.com/office/officeart/2008/layout/SquareAccentList#2"/>
    <dgm:cxn modelId="{B44808D8-2112-4359-A49F-31A9057A2653}" type="presParOf" srcId="{78B66652-052E-403E-9CC2-018F13CD2741}" destId="{25AD7AC2-2174-4A20-BE2D-7788F7E22981}" srcOrd="3" destOrd="0" presId="urn:microsoft.com/office/officeart/2008/layout/SquareAccentList#2"/>
    <dgm:cxn modelId="{89C813FB-C63D-418A-A144-97EE39262F14}" type="presParOf" srcId="{25AD7AC2-2174-4A20-BE2D-7788F7E22981}" destId="{BB39F803-AC0B-4F3D-92C3-0491917F4AF1}" srcOrd="0" destOrd="0" presId="urn:microsoft.com/office/officeart/2008/layout/SquareAccentList#2"/>
    <dgm:cxn modelId="{C05EBDB3-081E-4346-AF2C-E727F5AF19E0}" type="presParOf" srcId="{25AD7AC2-2174-4A20-BE2D-7788F7E22981}" destId="{8A9A0E6B-0D56-40EC-BA1D-26E4968F05D6}" srcOrd="1" destOrd="0" presId="urn:microsoft.com/office/officeart/2008/layout/SquareAccentList#2"/>
    <dgm:cxn modelId="{2EC12E47-054E-4DCD-A0E5-9D3BF1919BE8}" type="presParOf" srcId="{78B66652-052E-403E-9CC2-018F13CD2741}" destId="{8FBFC97F-2DEA-4D86-AE4C-70B8C4DA8C7B}" srcOrd="4" destOrd="0" presId="urn:microsoft.com/office/officeart/2008/layout/SquareAccentList#2"/>
    <dgm:cxn modelId="{B6DF251F-5BC7-4496-9C61-57A5117CB913}" type="presParOf" srcId="{8FBFC97F-2DEA-4D86-AE4C-70B8C4DA8C7B}" destId="{6032146D-1251-49D4-AFB2-0F7E50F791F9}" srcOrd="0" destOrd="0" presId="urn:microsoft.com/office/officeart/2008/layout/SquareAccentList#2"/>
    <dgm:cxn modelId="{07189D8A-0C31-401B-87BB-FA90D8C50ADD}" type="presParOf" srcId="{8FBFC97F-2DEA-4D86-AE4C-70B8C4DA8C7B}" destId="{86B4CD6F-5334-4E2E-8491-5C6EF0DCC01B}" srcOrd="1" destOrd="0" presId="urn:microsoft.com/office/officeart/2008/layout/SquareAccentList#2"/>
    <dgm:cxn modelId="{1198E87F-AA43-495F-89D2-174F754D91EA}" type="presParOf" srcId="{78B66652-052E-403E-9CC2-018F13CD2741}" destId="{209BDF3E-6DFF-4343-85A6-3C14CE329681}" srcOrd="5" destOrd="0" presId="urn:microsoft.com/office/officeart/2008/layout/SquareAccentList#2"/>
    <dgm:cxn modelId="{457D9FEB-F38B-4199-B474-415C98392729}" type="presParOf" srcId="{209BDF3E-6DFF-4343-85A6-3C14CE329681}" destId="{8F0CAB78-D808-4505-9701-14CDABEAB33B}" srcOrd="0" destOrd="0" presId="urn:microsoft.com/office/officeart/2008/layout/SquareAccentList#2"/>
    <dgm:cxn modelId="{22443E47-D16B-4E3D-85EC-8ECC6080908F}" type="presParOf" srcId="{209BDF3E-6DFF-4343-85A6-3C14CE329681}" destId="{8929015B-496C-4D3D-95C4-F718FF3A5E58}" srcOrd="1" destOrd="0" presId="urn:microsoft.com/office/officeart/2008/layout/SquareAccentList#2"/>
    <dgm:cxn modelId="{2446102D-D16C-422F-AA77-238E77A8E9DD}" type="presParOf" srcId="{78B66652-052E-403E-9CC2-018F13CD2741}" destId="{479D9AB7-EA17-4EFF-B853-426A7E4FF82D}" srcOrd="6" destOrd="0" presId="urn:microsoft.com/office/officeart/2008/layout/SquareAccentList#2"/>
    <dgm:cxn modelId="{D4902D31-C8BB-4F1F-B971-27621BC17C65}" type="presParOf" srcId="{479D9AB7-EA17-4EFF-B853-426A7E4FF82D}" destId="{9557ACC4-B11E-4EA8-A686-0BA03A06DA09}" srcOrd="0" destOrd="0" presId="urn:microsoft.com/office/officeart/2008/layout/SquareAccentList#2"/>
    <dgm:cxn modelId="{6FCD2FD3-3F22-4F0D-8C81-68064C992C1B}" type="presParOf" srcId="{479D9AB7-EA17-4EFF-B853-426A7E4FF82D}" destId="{F68D61F8-8F7A-444C-B1D7-DE5B4D46B94E}" srcOrd="1" destOrd="0" presId="urn:microsoft.com/office/officeart/2008/layout/SquareAccentList#2"/>
    <dgm:cxn modelId="{60E621C4-C50C-4207-9E73-163B4CA3FD87}" type="presParOf" srcId="{78B66652-052E-403E-9CC2-018F13CD2741}" destId="{8B1A19BF-C227-41F0-BE6B-8B8A264A33A6}" srcOrd="7" destOrd="0" presId="urn:microsoft.com/office/officeart/2008/layout/SquareAccentList#2"/>
    <dgm:cxn modelId="{5B0840A4-48BD-4175-8D56-66CB3E3B73DB}" type="presParOf" srcId="{8B1A19BF-C227-41F0-BE6B-8B8A264A33A6}" destId="{53E1EBAC-A3BD-45A9-B949-53E4B4304DBD}" srcOrd="0" destOrd="0" presId="urn:microsoft.com/office/officeart/2008/layout/SquareAccentList#2"/>
    <dgm:cxn modelId="{9C177C2A-A46B-4279-AEEF-C87B981C966A}" type="presParOf" srcId="{8B1A19BF-C227-41F0-BE6B-8B8A264A33A6}" destId="{0BAC9455-9699-4586-8328-B76A0474670F}" srcOrd="1" destOrd="0" presId="urn:microsoft.com/office/officeart/2008/layout/SquareAccentList#2"/>
    <dgm:cxn modelId="{46842DE4-DC32-49D2-90AF-48BF65F3C2EE}" type="presParOf" srcId="{E8B683B4-CC9A-4EAF-8AD1-8E9040E4B842}" destId="{FFC1A045-8AB1-4DC0-A80E-EBD7CAFE66CE}" srcOrd="1" destOrd="0" presId="urn:microsoft.com/office/officeart/2008/layout/SquareAccentList#2"/>
    <dgm:cxn modelId="{14C93760-697C-4744-8891-C1EAF7225A16}" type="presParOf" srcId="{FFC1A045-8AB1-4DC0-A80E-EBD7CAFE66CE}" destId="{F8D12FC8-36F1-4B14-A8D0-B41534B6D825}" srcOrd="0" destOrd="0" presId="urn:microsoft.com/office/officeart/2008/layout/SquareAccentList#2"/>
    <dgm:cxn modelId="{07B2C505-23D3-40E0-BEF8-9358BECC0276}" type="presParOf" srcId="{F8D12FC8-36F1-4B14-A8D0-B41534B6D825}" destId="{4883A32C-FB6D-4470-834B-A0D0B519B6E8}" srcOrd="0" destOrd="0" presId="urn:microsoft.com/office/officeart/2008/layout/SquareAccentList#2"/>
    <dgm:cxn modelId="{8EB10B4B-BC7D-4C27-A3A7-77118DB13BE7}" type="presParOf" srcId="{F8D12FC8-36F1-4B14-A8D0-B41534B6D825}" destId="{16272331-F376-4F78-9E72-6620FFE1EEC3}" srcOrd="1" destOrd="0" presId="urn:microsoft.com/office/officeart/2008/layout/SquareAccentList#2"/>
    <dgm:cxn modelId="{D2403ADD-4D37-4922-97C5-506121BCF577}" type="presParOf" srcId="{F8D12FC8-36F1-4B14-A8D0-B41534B6D825}" destId="{D42EB80D-978D-4E33-A14B-3612F1F0EC16}" srcOrd="2" destOrd="0" presId="urn:microsoft.com/office/officeart/2008/layout/SquareAccentList#2"/>
    <dgm:cxn modelId="{0B96CDCC-7BF9-4480-9306-964142BC5945}" type="presParOf" srcId="{FFC1A045-8AB1-4DC0-A80E-EBD7CAFE66CE}" destId="{578214DC-1BB7-4BA1-A6D6-E846C9C25F6B}" srcOrd="1" destOrd="0" presId="urn:microsoft.com/office/officeart/2008/layout/SquareAccentList#2"/>
    <dgm:cxn modelId="{3651712C-6934-478B-BC1A-F9B685E059C6}" type="presParOf" srcId="{578214DC-1BB7-4BA1-A6D6-E846C9C25F6B}" destId="{10DED540-3595-43ED-9E4B-5934EBBE357C}" srcOrd="0" destOrd="0" presId="urn:microsoft.com/office/officeart/2008/layout/SquareAccentList#2"/>
    <dgm:cxn modelId="{0773E93D-702B-4359-AECC-443DEC5EFD2B}" type="presParOf" srcId="{10DED540-3595-43ED-9E4B-5934EBBE357C}" destId="{6B4C860A-DBDB-4F25-AEE7-078D55D197F8}" srcOrd="0" destOrd="0" presId="urn:microsoft.com/office/officeart/2008/layout/SquareAccentList#2"/>
    <dgm:cxn modelId="{9A48F6A2-C317-4017-BD34-85E78E64459D}" type="presParOf" srcId="{10DED540-3595-43ED-9E4B-5934EBBE357C}" destId="{54539F7E-C594-4A33-A548-FC053A5E74C0}" srcOrd="1" destOrd="0" presId="urn:microsoft.com/office/officeart/2008/layout/SquareAccentList#2"/>
    <dgm:cxn modelId="{F115184E-BC83-4CDA-9443-A4CEFFE48C2F}" type="presParOf" srcId="{578214DC-1BB7-4BA1-A6D6-E846C9C25F6B}" destId="{3015F0F5-1EFB-46C8-9A7D-A0E002016A95}" srcOrd="1" destOrd="0" presId="urn:microsoft.com/office/officeart/2008/layout/SquareAccentList#2"/>
    <dgm:cxn modelId="{44D9AE94-AF5C-4B5A-96F6-480D453F38D8}" type="presParOf" srcId="{3015F0F5-1EFB-46C8-9A7D-A0E002016A95}" destId="{E2D49713-C487-4217-897C-F1AC5452D8AE}" srcOrd="0" destOrd="0" presId="urn:microsoft.com/office/officeart/2008/layout/SquareAccentList#2"/>
    <dgm:cxn modelId="{6B77CAE4-31FD-4874-8677-BD2698A7946C}" type="presParOf" srcId="{3015F0F5-1EFB-46C8-9A7D-A0E002016A95}" destId="{C8B4A2BD-9153-4BF1-97C2-56D067BD9B4D}" srcOrd="1" destOrd="0" presId="urn:microsoft.com/office/officeart/2008/layout/SquareAccentList#2"/>
    <dgm:cxn modelId="{245833AF-C024-495C-8FD9-E445C7AB9F9E}" type="presParOf" srcId="{578214DC-1BB7-4BA1-A6D6-E846C9C25F6B}" destId="{46A112DC-C0E7-4B5E-93B2-6829EBAB00C7}" srcOrd="2" destOrd="0" presId="urn:microsoft.com/office/officeart/2008/layout/SquareAccentList#2"/>
    <dgm:cxn modelId="{2D23F543-82CC-474B-AF31-F4A7AEFB26E1}" type="presParOf" srcId="{46A112DC-C0E7-4B5E-93B2-6829EBAB00C7}" destId="{86D5968F-5D14-425C-BC01-D9BACC060D2B}" srcOrd="0" destOrd="0" presId="urn:microsoft.com/office/officeart/2008/layout/SquareAccentList#2"/>
    <dgm:cxn modelId="{18E9C34C-E213-4FF4-A79F-DBD76AD88823}" type="presParOf" srcId="{46A112DC-C0E7-4B5E-93B2-6829EBAB00C7}" destId="{43EAE0DB-A52C-41DB-8B6A-88727B61E0E2}" srcOrd="1" destOrd="0" presId="urn:microsoft.com/office/officeart/2008/layout/SquareAccentList#2"/>
    <dgm:cxn modelId="{E1532C2D-928A-4B41-8945-008E5414B604}" type="presParOf" srcId="{578214DC-1BB7-4BA1-A6D6-E846C9C25F6B}" destId="{1A516A54-86A2-4121-8C2B-BB21209CDE8A}" srcOrd="3" destOrd="0" presId="urn:microsoft.com/office/officeart/2008/layout/SquareAccentList#2"/>
    <dgm:cxn modelId="{412CBCA3-2573-4192-8B02-50EE7776DFC7}" type="presParOf" srcId="{1A516A54-86A2-4121-8C2B-BB21209CDE8A}" destId="{1E0F77A9-0E8C-45DE-B072-61A1C8C2A23A}" srcOrd="0" destOrd="0" presId="urn:microsoft.com/office/officeart/2008/layout/SquareAccentList#2"/>
    <dgm:cxn modelId="{D1C4E371-239F-4DFC-95E1-5FE3327EDA89}" type="presParOf" srcId="{1A516A54-86A2-4121-8C2B-BB21209CDE8A}" destId="{17B04A1C-45A1-4C16-83DC-6DCC9F333C57}" srcOrd="1" destOrd="0" presId="urn:microsoft.com/office/officeart/2008/layout/SquareAccentList#2"/>
    <dgm:cxn modelId="{20FEF08F-FB19-4713-8E20-CD289A06918A}" type="presParOf" srcId="{578214DC-1BB7-4BA1-A6D6-E846C9C25F6B}" destId="{F558C443-D22C-4164-9FE0-EF5F59E524F7}" srcOrd="4" destOrd="0" presId="urn:microsoft.com/office/officeart/2008/layout/SquareAccentList#2"/>
    <dgm:cxn modelId="{E0B66B91-85C6-4D0F-8349-EBE1681C15FF}" type="presParOf" srcId="{F558C443-D22C-4164-9FE0-EF5F59E524F7}" destId="{53D9361C-FF79-4199-841B-7AB217AA7BEF}" srcOrd="0" destOrd="0" presId="urn:microsoft.com/office/officeart/2008/layout/SquareAccentList#2"/>
    <dgm:cxn modelId="{83DA0072-3EAE-440C-A818-47A79660E134}" type="presParOf" srcId="{F558C443-D22C-4164-9FE0-EF5F59E524F7}" destId="{399F2EAA-2D32-423C-AAA8-9C1F440942CD}" srcOrd="1" destOrd="0" presId="urn:microsoft.com/office/officeart/2008/layout/SquareAccentList#2"/>
    <dgm:cxn modelId="{06EF0613-F76F-4741-AAE9-138392011D17}" type="presParOf" srcId="{578214DC-1BB7-4BA1-A6D6-E846C9C25F6B}" destId="{22544869-6E6E-4542-9972-A1125ACE954D}" srcOrd="5" destOrd="0" presId="urn:microsoft.com/office/officeart/2008/layout/SquareAccentList#2"/>
    <dgm:cxn modelId="{D98EC6E5-578F-4976-803F-8F4CF82DD272}" type="presParOf" srcId="{22544869-6E6E-4542-9972-A1125ACE954D}" destId="{20B6357B-FD82-469E-BEF4-14D3EF0C8590}" srcOrd="0" destOrd="0" presId="urn:microsoft.com/office/officeart/2008/layout/SquareAccentList#2"/>
    <dgm:cxn modelId="{E9010591-0FC3-47AA-8FB3-F03CE584FE24}" type="presParOf" srcId="{22544869-6E6E-4542-9972-A1125ACE954D}" destId="{6DCE7905-7449-4439-8A27-FBE694493114}" srcOrd="1" destOrd="0" presId="urn:microsoft.com/office/officeart/2008/layout/SquareAccentList#2"/>
    <dgm:cxn modelId="{03FCAA97-7939-4D41-AACC-F50F5C134048}" type="presParOf" srcId="{578214DC-1BB7-4BA1-A6D6-E846C9C25F6B}" destId="{A4F9F011-7809-4964-A0C0-51858B54D7FC}" srcOrd="6" destOrd="0" presId="urn:microsoft.com/office/officeart/2008/layout/SquareAccentList#2"/>
    <dgm:cxn modelId="{411D9391-4682-4545-85E7-6AF70C20C85A}" type="presParOf" srcId="{A4F9F011-7809-4964-A0C0-51858B54D7FC}" destId="{DE014052-3F24-4BB3-A21C-DDC8CFC2C4A6}" srcOrd="0" destOrd="0" presId="urn:microsoft.com/office/officeart/2008/layout/SquareAccentList#2"/>
    <dgm:cxn modelId="{00A3D164-0B83-4993-959A-30C122D5F5DC}" type="presParOf" srcId="{A4F9F011-7809-4964-A0C0-51858B54D7FC}" destId="{712F0A00-378E-4B3E-B9B9-67C05AF80AD7}" srcOrd="1" destOrd="0" presId="urn:microsoft.com/office/officeart/2008/layout/SquareAccentList#2"/>
    <dgm:cxn modelId="{BB7C1C98-6850-4604-A102-4976B2B46523}" type="presParOf" srcId="{578214DC-1BB7-4BA1-A6D6-E846C9C25F6B}" destId="{DCE8AF75-EAEB-4CAE-BBB7-E737AC83B29D}" srcOrd="7" destOrd="0" presId="urn:microsoft.com/office/officeart/2008/layout/SquareAccentList#2"/>
    <dgm:cxn modelId="{CB9CB08E-D36E-483B-885A-3BEBE5B8D23C}" type="presParOf" srcId="{DCE8AF75-EAEB-4CAE-BBB7-E737AC83B29D}" destId="{F780C74B-631B-48C9-80C3-8A720B4C8CDA}" srcOrd="0" destOrd="0" presId="urn:microsoft.com/office/officeart/2008/layout/SquareAccentList#2"/>
    <dgm:cxn modelId="{568E7817-8379-4E01-8DD8-6C897A4F7A0E}" type="presParOf" srcId="{DCE8AF75-EAEB-4CAE-BBB7-E737AC83B29D}" destId="{C2733E62-6DE7-436C-92FD-7EADCB96AEFE}" srcOrd="1" destOrd="0" presId="urn:microsoft.com/office/officeart/2008/layout/SquareAccentList#2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DEAC9-5D4C-4A6A-A44E-082A26F60596}">
      <dsp:nvSpPr>
        <dsp:cNvPr id="0" name=""/>
        <dsp:cNvSpPr/>
      </dsp:nvSpPr>
      <dsp:spPr bwMode="white">
        <a:xfrm>
          <a:off x="11817" y="0"/>
          <a:ext cx="2269920" cy="14249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ym typeface="+mn-ea"/>
            </a:rPr>
            <a:t>Tan Cang Cat Lai Port, Vietnam</a:t>
          </a:r>
          <a:endParaRPr lang="en-US" sz="2500" kern="1200"/>
        </a:p>
      </dsp:txBody>
      <dsp:txXfrm>
        <a:off x="53552" y="41735"/>
        <a:ext cx="2186450" cy="1341469"/>
      </dsp:txXfrm>
    </dsp:sp>
    <dsp:sp modelId="{8A5CF0CE-3323-464D-9C63-05C1BDB053F5}">
      <dsp:nvSpPr>
        <dsp:cNvPr id="0" name=""/>
        <dsp:cNvSpPr/>
      </dsp:nvSpPr>
      <dsp:spPr bwMode="white">
        <a:xfrm>
          <a:off x="2508730" y="430999"/>
          <a:ext cx="481223" cy="5629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508730" y="543587"/>
        <a:ext cx="336856" cy="337764"/>
      </dsp:txXfrm>
    </dsp:sp>
    <dsp:sp modelId="{552FB8E7-A5FB-4CC3-94C3-CE0BDF19F9F1}">
      <dsp:nvSpPr>
        <dsp:cNvPr id="0" name=""/>
        <dsp:cNvSpPr/>
      </dsp:nvSpPr>
      <dsp:spPr bwMode="white">
        <a:xfrm>
          <a:off x="3189707" y="0"/>
          <a:ext cx="2269920" cy="14249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ym typeface="+mn-ea"/>
            </a:rPr>
            <a:t>Chennai Port, India</a:t>
          </a:r>
          <a:endParaRPr lang="en-US" sz="2500" kern="1200"/>
        </a:p>
      </dsp:txBody>
      <dsp:txXfrm>
        <a:off x="3231442" y="41735"/>
        <a:ext cx="2186450" cy="1341469"/>
      </dsp:txXfrm>
    </dsp:sp>
    <dsp:sp modelId="{353C3794-50AA-4D44-83C9-CE28317C3317}">
      <dsp:nvSpPr>
        <dsp:cNvPr id="0" name=""/>
        <dsp:cNvSpPr/>
      </dsp:nvSpPr>
      <dsp:spPr bwMode="white">
        <a:xfrm>
          <a:off x="5686620" y="430999"/>
          <a:ext cx="481223" cy="5629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5686620" y="543587"/>
        <a:ext cx="336856" cy="337764"/>
      </dsp:txXfrm>
    </dsp:sp>
    <dsp:sp modelId="{A1E15D63-E1FF-4A28-A04F-A2B65927BC31}">
      <dsp:nvSpPr>
        <dsp:cNvPr id="0" name=""/>
        <dsp:cNvSpPr/>
      </dsp:nvSpPr>
      <dsp:spPr bwMode="white">
        <a:xfrm>
          <a:off x="6367596" y="0"/>
          <a:ext cx="2269920" cy="14249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ym typeface="+mn-ea"/>
            </a:rPr>
            <a:t>Ahmedabad, Gujarat, India</a:t>
          </a:r>
          <a:endParaRPr lang="en-US" sz="2500" kern="1200"/>
        </a:p>
      </dsp:txBody>
      <dsp:txXfrm>
        <a:off x="6409331" y="41735"/>
        <a:ext cx="2186450" cy="1341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DEAC9-5D4C-4A6A-A44E-082A26F60596}">
      <dsp:nvSpPr>
        <dsp:cNvPr id="0" name=""/>
        <dsp:cNvSpPr/>
      </dsp:nvSpPr>
      <dsp:spPr bwMode="white">
        <a:xfrm>
          <a:off x="11918" y="0"/>
          <a:ext cx="2289252" cy="1266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ym typeface="+mn-ea"/>
            </a:rPr>
            <a:t>Tan Cang Cat Lai Port, Vietnam</a:t>
          </a:r>
          <a:endParaRPr lang="en-US" sz="2500" kern="1200"/>
        </a:p>
      </dsp:txBody>
      <dsp:txXfrm>
        <a:off x="49022" y="37104"/>
        <a:ext cx="2215044" cy="1192617"/>
      </dsp:txXfrm>
    </dsp:sp>
    <dsp:sp modelId="{8A5CF0CE-3323-464D-9C63-05C1BDB053F5}">
      <dsp:nvSpPr>
        <dsp:cNvPr id="0" name=""/>
        <dsp:cNvSpPr/>
      </dsp:nvSpPr>
      <dsp:spPr bwMode="white">
        <a:xfrm>
          <a:off x="2530095" y="349545"/>
          <a:ext cx="485321" cy="5677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530095" y="463092"/>
        <a:ext cx="339725" cy="340640"/>
      </dsp:txXfrm>
    </dsp:sp>
    <dsp:sp modelId="{552FB8E7-A5FB-4CC3-94C3-CE0BDF19F9F1}">
      <dsp:nvSpPr>
        <dsp:cNvPr id="0" name=""/>
        <dsp:cNvSpPr/>
      </dsp:nvSpPr>
      <dsp:spPr bwMode="white">
        <a:xfrm>
          <a:off x="3216871" y="0"/>
          <a:ext cx="2289252" cy="1266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ym typeface="+mn-ea"/>
            </a:rPr>
            <a:t>Port of Houston, U.S.A</a:t>
          </a:r>
          <a:endParaRPr lang="en-US" sz="2500" kern="1200"/>
        </a:p>
      </dsp:txBody>
      <dsp:txXfrm>
        <a:off x="3253975" y="37104"/>
        <a:ext cx="2215044" cy="1192617"/>
      </dsp:txXfrm>
    </dsp:sp>
    <dsp:sp modelId="{353C3794-50AA-4D44-83C9-CE28317C3317}">
      <dsp:nvSpPr>
        <dsp:cNvPr id="0" name=""/>
        <dsp:cNvSpPr/>
      </dsp:nvSpPr>
      <dsp:spPr bwMode="white">
        <a:xfrm>
          <a:off x="5735048" y="349545"/>
          <a:ext cx="485321" cy="5677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5735048" y="463092"/>
        <a:ext cx="339725" cy="340640"/>
      </dsp:txXfrm>
    </dsp:sp>
    <dsp:sp modelId="{A1E15D63-E1FF-4A28-A04F-A2B65927BC31}">
      <dsp:nvSpPr>
        <dsp:cNvPr id="0" name=""/>
        <dsp:cNvSpPr/>
      </dsp:nvSpPr>
      <dsp:spPr bwMode="white">
        <a:xfrm>
          <a:off x="6421824" y="0"/>
          <a:ext cx="2289252" cy="12668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500" kern="1200">
              <a:sym typeface="+mn-ea"/>
            </a:rPr>
            <a:t>I</a:t>
          </a:r>
          <a:r>
            <a:rPr lang="en-US" sz="2500" kern="1200" dirty="0">
              <a:sym typeface="+mn-ea"/>
            </a:rPr>
            <a:t>n</a:t>
          </a:r>
          <a:r>
            <a:rPr sz="2500" kern="1200">
              <a:sym typeface="+mn-ea"/>
            </a:rPr>
            <a:t> </a:t>
          </a:r>
          <a:r>
            <a:rPr lang="en-US" sz="2500" kern="1200" dirty="0">
              <a:sym typeface="+mn-ea"/>
            </a:rPr>
            <a:t>Texas  (U.S.A)</a:t>
          </a:r>
          <a:endParaRPr lang="en-US" sz="2500" kern="1200" dirty="0"/>
        </a:p>
      </dsp:txBody>
      <dsp:txXfrm>
        <a:off x="6458928" y="37104"/>
        <a:ext cx="2215044" cy="11926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DEAC9-5D4C-4A6A-A44E-082A26F60596}">
      <dsp:nvSpPr>
        <dsp:cNvPr id="0" name=""/>
        <dsp:cNvSpPr/>
      </dsp:nvSpPr>
      <dsp:spPr bwMode="white">
        <a:xfrm>
          <a:off x="11918" y="0"/>
          <a:ext cx="2289252" cy="1354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ym typeface="+mn-ea"/>
            </a:rPr>
            <a:t>Tan Cang Cat Lai Port, Vietnam</a:t>
          </a:r>
        </a:p>
      </dsp:txBody>
      <dsp:txXfrm>
        <a:off x="51589" y="39671"/>
        <a:ext cx="2209910" cy="1275113"/>
      </dsp:txXfrm>
    </dsp:sp>
    <dsp:sp modelId="{8A5CF0CE-3323-464D-9C63-05C1BDB053F5}">
      <dsp:nvSpPr>
        <dsp:cNvPr id="0" name=""/>
        <dsp:cNvSpPr/>
      </dsp:nvSpPr>
      <dsp:spPr bwMode="white">
        <a:xfrm>
          <a:off x="2530095" y="393360"/>
          <a:ext cx="485321" cy="5677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530095" y="506907"/>
        <a:ext cx="339725" cy="340640"/>
      </dsp:txXfrm>
    </dsp:sp>
    <dsp:sp modelId="{552FB8E7-A5FB-4CC3-94C3-CE0BDF19F9F1}">
      <dsp:nvSpPr>
        <dsp:cNvPr id="0" name=""/>
        <dsp:cNvSpPr/>
      </dsp:nvSpPr>
      <dsp:spPr bwMode="white">
        <a:xfrm>
          <a:off x="3216871" y="0"/>
          <a:ext cx="2289252" cy="1354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ym typeface="+mn-ea"/>
            </a:rPr>
            <a:t>Port of Hamburg, Germany</a:t>
          </a:r>
        </a:p>
      </dsp:txBody>
      <dsp:txXfrm>
        <a:off x="3256542" y="39671"/>
        <a:ext cx="2209910" cy="1275113"/>
      </dsp:txXfrm>
    </dsp:sp>
    <dsp:sp modelId="{353C3794-50AA-4D44-83C9-CE28317C3317}">
      <dsp:nvSpPr>
        <dsp:cNvPr id="0" name=""/>
        <dsp:cNvSpPr/>
      </dsp:nvSpPr>
      <dsp:spPr bwMode="white">
        <a:xfrm>
          <a:off x="5735048" y="393360"/>
          <a:ext cx="485321" cy="5677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5735048" y="506907"/>
        <a:ext cx="339725" cy="340640"/>
      </dsp:txXfrm>
    </dsp:sp>
    <dsp:sp modelId="{A1E15D63-E1FF-4A28-A04F-A2B65927BC31}">
      <dsp:nvSpPr>
        <dsp:cNvPr id="0" name=""/>
        <dsp:cNvSpPr/>
      </dsp:nvSpPr>
      <dsp:spPr bwMode="white">
        <a:xfrm>
          <a:off x="6421824" y="0"/>
          <a:ext cx="2289252" cy="1354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ym typeface="+mn-ea"/>
            </a:rPr>
            <a:t>Berlin (Germany)</a:t>
          </a:r>
          <a:endParaRPr lang="en-US" sz="2500" kern="1200" dirty="0"/>
        </a:p>
      </dsp:txBody>
      <dsp:txXfrm>
        <a:off x="6461495" y="39671"/>
        <a:ext cx="2209910" cy="1275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8326A-CFE6-4521-930F-E91E4BFCC0A1}">
      <dsp:nvSpPr>
        <dsp:cNvPr id="0" name=""/>
        <dsp:cNvSpPr/>
      </dsp:nvSpPr>
      <dsp:spPr>
        <a:xfrm>
          <a:off x="1860487" y="614859"/>
          <a:ext cx="2909289" cy="34226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FEA07D-D576-4DAA-B4E9-022B3756F7BB}">
      <dsp:nvSpPr>
        <dsp:cNvPr id="0" name=""/>
        <dsp:cNvSpPr/>
      </dsp:nvSpPr>
      <dsp:spPr>
        <a:xfrm>
          <a:off x="1860487" y="743402"/>
          <a:ext cx="213726" cy="213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15008-CBA9-4AF7-A24C-6922EA5D96FB}">
      <dsp:nvSpPr>
        <dsp:cNvPr id="0" name=""/>
        <dsp:cNvSpPr/>
      </dsp:nvSpPr>
      <dsp:spPr bwMode="white">
        <a:xfrm>
          <a:off x="1860487" y="0"/>
          <a:ext cx="2909289" cy="61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/>
            <a:t>GERMANY </a:t>
          </a:r>
        </a:p>
      </dsp:txBody>
      <dsp:txXfrm>
        <a:off x="1860487" y="0"/>
        <a:ext cx="2909289" cy="614859"/>
      </dsp:txXfrm>
    </dsp:sp>
    <dsp:sp modelId="{AD84E9CD-AD92-4902-A1EF-4DCCBE5FAD33}">
      <dsp:nvSpPr>
        <dsp:cNvPr id="0" name=""/>
        <dsp:cNvSpPr/>
      </dsp:nvSpPr>
      <dsp:spPr>
        <a:xfrm>
          <a:off x="1860487" y="1241593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504EC-521E-4CA2-A0F6-4F147FF601DE}">
      <dsp:nvSpPr>
        <dsp:cNvPr id="0" name=""/>
        <dsp:cNvSpPr/>
      </dsp:nvSpPr>
      <dsp:spPr bwMode="white">
        <a:xfrm>
          <a:off x="2064138" y="1099361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E O R I  Number</a:t>
          </a:r>
        </a:p>
      </dsp:txBody>
      <dsp:txXfrm>
        <a:off x="2064138" y="1099361"/>
        <a:ext cx="2705639" cy="498185"/>
      </dsp:txXfrm>
    </dsp:sp>
    <dsp:sp modelId="{9309CEC0-599A-42DF-8AF7-247C32AB562F}">
      <dsp:nvSpPr>
        <dsp:cNvPr id="0" name=""/>
        <dsp:cNvSpPr/>
      </dsp:nvSpPr>
      <dsp:spPr>
        <a:xfrm>
          <a:off x="1860487" y="1739778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EE341-F956-4B32-9FDC-51A19A54C5B7}">
      <dsp:nvSpPr>
        <dsp:cNvPr id="0" name=""/>
        <dsp:cNvSpPr/>
      </dsp:nvSpPr>
      <dsp:spPr bwMode="white">
        <a:xfrm>
          <a:off x="2064138" y="1597546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Import Licence</a:t>
          </a:r>
        </a:p>
      </dsp:txBody>
      <dsp:txXfrm>
        <a:off x="2064138" y="1597546"/>
        <a:ext cx="2705639" cy="498185"/>
      </dsp:txXfrm>
    </dsp:sp>
    <dsp:sp modelId="{0126B256-24A7-4963-9F1C-4C0465958434}">
      <dsp:nvSpPr>
        <dsp:cNvPr id="0" name=""/>
        <dsp:cNvSpPr/>
      </dsp:nvSpPr>
      <dsp:spPr>
        <a:xfrm>
          <a:off x="1860487" y="2237964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5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B3FE-57CC-4416-BA4D-ABD08645771D}">
      <dsp:nvSpPr>
        <dsp:cNvPr id="0" name=""/>
        <dsp:cNvSpPr/>
      </dsp:nvSpPr>
      <dsp:spPr bwMode="white">
        <a:xfrm>
          <a:off x="2064138" y="2095732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Road way CMR</a:t>
          </a:r>
        </a:p>
      </dsp:txBody>
      <dsp:txXfrm>
        <a:off x="2064138" y="2095732"/>
        <a:ext cx="2705639" cy="498185"/>
      </dsp:txXfrm>
    </dsp:sp>
    <dsp:sp modelId="{BB39F803-AC0B-4F3D-92C3-0491917F4AF1}">
      <dsp:nvSpPr>
        <dsp:cNvPr id="0" name=""/>
        <dsp:cNvSpPr/>
      </dsp:nvSpPr>
      <dsp:spPr>
        <a:xfrm>
          <a:off x="1860487" y="2736150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A0E6B-0D56-40EC-BA1D-26E4968F05D6}">
      <dsp:nvSpPr>
        <dsp:cNvPr id="0" name=""/>
        <dsp:cNvSpPr/>
      </dsp:nvSpPr>
      <dsp:spPr bwMode="white">
        <a:xfrm>
          <a:off x="2064138" y="2593918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 kern="1200">
              <a:sym typeface="+mn-ea"/>
            </a:rPr>
            <a:t>B</a:t>
          </a:r>
          <a:r>
            <a:rPr lang="en-US" sz="2350" kern="1200">
              <a:sym typeface="+mn-ea"/>
            </a:rPr>
            <a:t>ill of Lading</a:t>
          </a:r>
        </a:p>
      </dsp:txBody>
      <dsp:txXfrm>
        <a:off x="2064138" y="2593918"/>
        <a:ext cx="2705639" cy="498185"/>
      </dsp:txXfrm>
    </dsp:sp>
    <dsp:sp modelId="{6032146D-1251-49D4-AFB2-0F7E50F791F9}">
      <dsp:nvSpPr>
        <dsp:cNvPr id="0" name=""/>
        <dsp:cNvSpPr/>
      </dsp:nvSpPr>
      <dsp:spPr>
        <a:xfrm>
          <a:off x="1860487" y="3234336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10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4CD6F-5334-4E2E-8491-5C6EF0DCC01B}">
      <dsp:nvSpPr>
        <dsp:cNvPr id="0" name=""/>
        <dsp:cNvSpPr/>
      </dsp:nvSpPr>
      <dsp:spPr bwMode="white">
        <a:xfrm>
          <a:off x="2064138" y="3092104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 kern="1200"/>
            <a:t>FIATA Bill of Lading</a:t>
          </a:r>
        </a:p>
      </dsp:txBody>
      <dsp:txXfrm>
        <a:off x="2064138" y="3092104"/>
        <a:ext cx="2705639" cy="498185"/>
      </dsp:txXfrm>
    </dsp:sp>
    <dsp:sp modelId="{8F0CAB78-D808-4505-9701-14CDABEAB33B}">
      <dsp:nvSpPr>
        <dsp:cNvPr id="0" name=""/>
        <dsp:cNvSpPr/>
      </dsp:nvSpPr>
      <dsp:spPr>
        <a:xfrm>
          <a:off x="1860487" y="3732521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9015B-496C-4D3D-95C4-F718FF3A5E58}">
      <dsp:nvSpPr>
        <dsp:cNvPr id="0" name=""/>
        <dsp:cNvSpPr/>
      </dsp:nvSpPr>
      <dsp:spPr bwMode="white">
        <a:xfrm>
          <a:off x="2064138" y="3590289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 kern="1200"/>
            <a:t>Rail Waybill (CIM)</a:t>
          </a:r>
        </a:p>
      </dsp:txBody>
      <dsp:txXfrm>
        <a:off x="2064138" y="3590289"/>
        <a:ext cx="2705639" cy="498185"/>
      </dsp:txXfrm>
    </dsp:sp>
    <dsp:sp modelId="{9557ACC4-B11E-4EA8-A686-0BA03A06DA09}">
      <dsp:nvSpPr>
        <dsp:cNvPr id="0" name=""/>
        <dsp:cNvSpPr/>
      </dsp:nvSpPr>
      <dsp:spPr>
        <a:xfrm>
          <a:off x="1860487" y="4230707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D61F8-8F7A-444C-B1D7-DE5B4D46B94E}">
      <dsp:nvSpPr>
        <dsp:cNvPr id="0" name=""/>
        <dsp:cNvSpPr/>
      </dsp:nvSpPr>
      <dsp:spPr bwMode="white">
        <a:xfrm>
          <a:off x="2064138" y="4088475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Letter of Credit </a:t>
          </a:r>
        </a:p>
      </dsp:txBody>
      <dsp:txXfrm>
        <a:off x="2064138" y="4088475"/>
        <a:ext cx="2705639" cy="498185"/>
      </dsp:txXfrm>
    </dsp:sp>
    <dsp:sp modelId="{53E1EBAC-A3BD-45A9-B949-53E4B4304DBD}">
      <dsp:nvSpPr>
        <dsp:cNvPr id="0" name=""/>
        <dsp:cNvSpPr/>
      </dsp:nvSpPr>
      <dsp:spPr>
        <a:xfrm>
          <a:off x="1860487" y="4728893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18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C9455-9699-4586-8328-B76A0474670F}">
      <dsp:nvSpPr>
        <dsp:cNvPr id="0" name=""/>
        <dsp:cNvSpPr/>
      </dsp:nvSpPr>
      <dsp:spPr bwMode="white">
        <a:xfrm>
          <a:off x="2064138" y="4586661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 kern="1200"/>
            <a:t>TIR Carnet</a:t>
          </a:r>
        </a:p>
      </dsp:txBody>
      <dsp:txXfrm>
        <a:off x="2064138" y="4586661"/>
        <a:ext cx="2705639" cy="498185"/>
      </dsp:txXfrm>
    </dsp:sp>
    <dsp:sp modelId="{4883A32C-FB6D-4470-834B-A0D0B519B6E8}">
      <dsp:nvSpPr>
        <dsp:cNvPr id="0" name=""/>
        <dsp:cNvSpPr/>
      </dsp:nvSpPr>
      <dsp:spPr>
        <a:xfrm>
          <a:off x="4915242" y="614859"/>
          <a:ext cx="2909289" cy="34226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272331-F376-4F78-9E72-6620FFE1EEC3}">
      <dsp:nvSpPr>
        <dsp:cNvPr id="0" name=""/>
        <dsp:cNvSpPr/>
      </dsp:nvSpPr>
      <dsp:spPr>
        <a:xfrm>
          <a:off x="4915242" y="743402"/>
          <a:ext cx="213726" cy="213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EB80D-978D-4E33-A14B-3612F1F0EC16}">
      <dsp:nvSpPr>
        <dsp:cNvPr id="0" name=""/>
        <dsp:cNvSpPr/>
      </dsp:nvSpPr>
      <dsp:spPr bwMode="white">
        <a:xfrm>
          <a:off x="4915242" y="0"/>
          <a:ext cx="2909289" cy="61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/>
            <a:t>INDIA</a:t>
          </a:r>
        </a:p>
      </dsp:txBody>
      <dsp:txXfrm>
        <a:off x="4915242" y="0"/>
        <a:ext cx="2909289" cy="614859"/>
      </dsp:txXfrm>
    </dsp:sp>
    <dsp:sp modelId="{6B4C860A-DBDB-4F25-AEE7-078D55D197F8}">
      <dsp:nvSpPr>
        <dsp:cNvPr id="0" name=""/>
        <dsp:cNvSpPr/>
      </dsp:nvSpPr>
      <dsp:spPr>
        <a:xfrm>
          <a:off x="4915242" y="1241593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1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39F7E-C594-4A33-A548-FC053A5E74C0}">
      <dsp:nvSpPr>
        <dsp:cNvPr id="0" name=""/>
        <dsp:cNvSpPr/>
      </dsp:nvSpPr>
      <dsp:spPr bwMode="white">
        <a:xfrm>
          <a:off x="5118892" y="1099361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COO Certificate</a:t>
          </a:r>
        </a:p>
      </dsp:txBody>
      <dsp:txXfrm>
        <a:off x="5118892" y="1099361"/>
        <a:ext cx="2705639" cy="498185"/>
      </dsp:txXfrm>
    </dsp:sp>
    <dsp:sp modelId="{E2D49713-C487-4217-897C-F1AC5452D8AE}">
      <dsp:nvSpPr>
        <dsp:cNvPr id="0" name=""/>
        <dsp:cNvSpPr/>
      </dsp:nvSpPr>
      <dsp:spPr>
        <a:xfrm>
          <a:off x="4915242" y="1739778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4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4A2BD-9153-4BF1-97C2-56D067BD9B4D}">
      <dsp:nvSpPr>
        <dsp:cNvPr id="0" name=""/>
        <dsp:cNvSpPr/>
      </dsp:nvSpPr>
      <dsp:spPr bwMode="white">
        <a:xfrm>
          <a:off x="5118892" y="1597546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Bill of Entry</a:t>
          </a:r>
        </a:p>
      </dsp:txBody>
      <dsp:txXfrm>
        <a:off x="5118892" y="1597546"/>
        <a:ext cx="2705639" cy="498185"/>
      </dsp:txXfrm>
    </dsp:sp>
    <dsp:sp modelId="{86D5968F-5D14-425C-BC01-D9BACC060D2B}">
      <dsp:nvSpPr>
        <dsp:cNvPr id="0" name=""/>
        <dsp:cNvSpPr/>
      </dsp:nvSpPr>
      <dsp:spPr>
        <a:xfrm>
          <a:off x="4915242" y="2237964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AE0DB-A52C-41DB-8B6A-88727B61E0E2}">
      <dsp:nvSpPr>
        <dsp:cNvPr id="0" name=""/>
        <dsp:cNvSpPr/>
      </dsp:nvSpPr>
      <dsp:spPr bwMode="white">
        <a:xfrm>
          <a:off x="5118892" y="2095732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 kern="1200">
              <a:sym typeface="+mn-ea"/>
            </a:rPr>
            <a:t>B</a:t>
          </a:r>
          <a:r>
            <a:rPr lang="en-US" sz="2350" kern="1200">
              <a:sym typeface="+mn-ea"/>
            </a:rPr>
            <a:t>ill of Lading</a:t>
          </a:r>
        </a:p>
      </dsp:txBody>
      <dsp:txXfrm>
        <a:off x="5118892" y="2095732"/>
        <a:ext cx="2705639" cy="498185"/>
      </dsp:txXfrm>
    </dsp:sp>
    <dsp:sp modelId="{1E0F77A9-0E8C-45DE-B072-61A1C8C2A23A}">
      <dsp:nvSpPr>
        <dsp:cNvPr id="0" name=""/>
        <dsp:cNvSpPr/>
      </dsp:nvSpPr>
      <dsp:spPr>
        <a:xfrm>
          <a:off x="4915242" y="2736150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9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04A1C-45A1-4C16-83DC-6DCC9F333C57}">
      <dsp:nvSpPr>
        <dsp:cNvPr id="0" name=""/>
        <dsp:cNvSpPr/>
      </dsp:nvSpPr>
      <dsp:spPr bwMode="white">
        <a:xfrm>
          <a:off x="5118892" y="2593918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 kern="1200">
              <a:sym typeface="+mn-ea"/>
            </a:rPr>
            <a:t>C</a:t>
          </a:r>
          <a:r>
            <a:rPr lang="en-US" sz="2350" kern="1200">
              <a:sym typeface="+mn-ea"/>
            </a:rPr>
            <a:t>ommercial Invoice </a:t>
          </a:r>
        </a:p>
      </dsp:txBody>
      <dsp:txXfrm>
        <a:off x="5118892" y="2593918"/>
        <a:ext cx="2705639" cy="498185"/>
      </dsp:txXfrm>
    </dsp:sp>
    <dsp:sp modelId="{53D9361C-FF79-4199-841B-7AB217AA7BEF}">
      <dsp:nvSpPr>
        <dsp:cNvPr id="0" name=""/>
        <dsp:cNvSpPr/>
      </dsp:nvSpPr>
      <dsp:spPr>
        <a:xfrm>
          <a:off x="4915242" y="3234336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32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F2EAA-2D32-423C-AAA8-9C1F440942CD}">
      <dsp:nvSpPr>
        <dsp:cNvPr id="0" name=""/>
        <dsp:cNvSpPr/>
      </dsp:nvSpPr>
      <dsp:spPr bwMode="white">
        <a:xfrm>
          <a:off x="5118892" y="3092104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 kern="1200"/>
            <a:t>Import</a:t>
          </a:r>
          <a:r>
            <a:rPr lang="en-US" sz="2350" kern="1200"/>
            <a:t>A</a:t>
          </a:r>
          <a:r>
            <a:rPr altLang="en-US" sz="2350" kern="1200"/>
            <a:t> License</a:t>
          </a:r>
        </a:p>
      </dsp:txBody>
      <dsp:txXfrm>
        <a:off x="5118892" y="3092104"/>
        <a:ext cx="2705639" cy="498185"/>
      </dsp:txXfrm>
    </dsp:sp>
    <dsp:sp modelId="{20B6357B-FD82-469E-BEF4-14D3EF0C8590}">
      <dsp:nvSpPr>
        <dsp:cNvPr id="0" name=""/>
        <dsp:cNvSpPr/>
      </dsp:nvSpPr>
      <dsp:spPr>
        <a:xfrm>
          <a:off x="4915242" y="3732521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34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E7905-7449-4439-8A27-FBE694493114}">
      <dsp:nvSpPr>
        <dsp:cNvPr id="0" name=""/>
        <dsp:cNvSpPr/>
      </dsp:nvSpPr>
      <dsp:spPr bwMode="white">
        <a:xfrm>
          <a:off x="5118892" y="3590289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 kern="1200"/>
            <a:t>Purchase Order</a:t>
          </a:r>
          <a:endParaRPr lang="en-US" sz="2350" kern="1200"/>
        </a:p>
      </dsp:txBody>
      <dsp:txXfrm>
        <a:off x="5118892" y="3590289"/>
        <a:ext cx="2705639" cy="498185"/>
      </dsp:txXfrm>
    </dsp:sp>
    <dsp:sp modelId="{DE014052-3F24-4BB3-A21C-DDC8CFC2C4A6}">
      <dsp:nvSpPr>
        <dsp:cNvPr id="0" name=""/>
        <dsp:cNvSpPr/>
      </dsp:nvSpPr>
      <dsp:spPr>
        <a:xfrm>
          <a:off x="4915242" y="4230707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37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F0A00-378E-4B3E-B9B9-67C05AF80AD7}">
      <dsp:nvSpPr>
        <dsp:cNvPr id="0" name=""/>
        <dsp:cNvSpPr/>
      </dsp:nvSpPr>
      <dsp:spPr bwMode="white">
        <a:xfrm>
          <a:off x="5118892" y="4088475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 kern="1200"/>
            <a:t>Insurance Cert</a:t>
          </a:r>
          <a:r>
            <a:rPr lang="en-US" sz="2350" kern="1200"/>
            <a:t>.</a:t>
          </a:r>
        </a:p>
      </dsp:txBody>
      <dsp:txXfrm>
        <a:off x="5118892" y="4088475"/>
        <a:ext cx="2705639" cy="498185"/>
      </dsp:txXfrm>
    </dsp:sp>
    <dsp:sp modelId="{F780C74B-631B-48C9-80C3-8A720B4C8CDA}">
      <dsp:nvSpPr>
        <dsp:cNvPr id="0" name=""/>
        <dsp:cNvSpPr/>
      </dsp:nvSpPr>
      <dsp:spPr>
        <a:xfrm>
          <a:off x="4915242" y="4728893"/>
          <a:ext cx="213721" cy="2137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33E62-6DE7-436C-92FD-7EADCB96AEFE}">
      <dsp:nvSpPr>
        <dsp:cNvPr id="0" name=""/>
        <dsp:cNvSpPr/>
      </dsp:nvSpPr>
      <dsp:spPr bwMode="white">
        <a:xfrm>
          <a:off x="5118892" y="4586661"/>
          <a:ext cx="2705639" cy="498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 kern="1200" dirty="0">
              <a:sym typeface="+mn-ea"/>
            </a:rPr>
            <a:t>L</a:t>
          </a:r>
          <a:r>
            <a:rPr lang="en-US" sz="2350" kern="1200" dirty="0">
              <a:sym typeface="+mn-ea"/>
            </a:rPr>
            <a:t>etter of Credit</a:t>
          </a:r>
        </a:p>
      </dsp:txBody>
      <dsp:txXfrm>
        <a:off x="5118892" y="4586661"/>
        <a:ext cx="2705639" cy="4981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8326A-CFE6-4521-930F-E91E4BFCC0A1}">
      <dsp:nvSpPr>
        <dsp:cNvPr id="0" name=""/>
        <dsp:cNvSpPr/>
      </dsp:nvSpPr>
      <dsp:spPr>
        <a:xfrm>
          <a:off x="13" y="650522"/>
          <a:ext cx="3078033" cy="362121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FEA07D-D576-4DAA-B4E9-022B3756F7BB}">
      <dsp:nvSpPr>
        <dsp:cNvPr id="0" name=""/>
        <dsp:cNvSpPr/>
      </dsp:nvSpPr>
      <dsp:spPr>
        <a:xfrm>
          <a:off x="13" y="786520"/>
          <a:ext cx="226123" cy="2261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15008-CBA9-4AF7-A24C-6922EA5D96FB}">
      <dsp:nvSpPr>
        <dsp:cNvPr id="0" name=""/>
        <dsp:cNvSpPr/>
      </dsp:nvSpPr>
      <dsp:spPr bwMode="white">
        <a:xfrm>
          <a:off x="13" y="0"/>
          <a:ext cx="3078033" cy="650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/>
            <a:t>U.S.A </a:t>
          </a:r>
        </a:p>
      </dsp:txBody>
      <dsp:txXfrm>
        <a:off x="13" y="0"/>
        <a:ext cx="3078033" cy="650522"/>
      </dsp:txXfrm>
    </dsp:sp>
    <dsp:sp modelId="{AD84E9CD-AD92-4902-A1EF-4DCCBE5FAD33}">
      <dsp:nvSpPr>
        <dsp:cNvPr id="0" name=""/>
        <dsp:cNvSpPr/>
      </dsp:nvSpPr>
      <dsp:spPr>
        <a:xfrm>
          <a:off x="13" y="1313607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504EC-521E-4CA2-A0F6-4F147FF601DE}">
      <dsp:nvSpPr>
        <dsp:cNvPr id="0" name=""/>
        <dsp:cNvSpPr/>
      </dsp:nvSpPr>
      <dsp:spPr bwMode="white">
        <a:xfrm>
          <a:off x="215475" y="1163125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Corporate Tax ID</a:t>
          </a:r>
        </a:p>
      </dsp:txBody>
      <dsp:txXfrm>
        <a:off x="215475" y="1163125"/>
        <a:ext cx="2862571" cy="527081"/>
      </dsp:txXfrm>
    </dsp:sp>
    <dsp:sp modelId="{9309CEC0-599A-42DF-8AF7-247C32AB562F}">
      <dsp:nvSpPr>
        <dsp:cNvPr id="0" name=""/>
        <dsp:cNvSpPr/>
      </dsp:nvSpPr>
      <dsp:spPr>
        <a:xfrm>
          <a:off x="13" y="1840688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EE341-F956-4B32-9FDC-51A19A54C5B7}">
      <dsp:nvSpPr>
        <dsp:cNvPr id="0" name=""/>
        <dsp:cNvSpPr/>
      </dsp:nvSpPr>
      <dsp:spPr bwMode="white">
        <a:xfrm>
          <a:off x="215475" y="1690207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Social Security No.</a:t>
          </a:r>
        </a:p>
      </dsp:txBody>
      <dsp:txXfrm>
        <a:off x="215475" y="1690207"/>
        <a:ext cx="2862571" cy="527081"/>
      </dsp:txXfrm>
    </dsp:sp>
    <dsp:sp modelId="{0126B256-24A7-4963-9F1C-4C0465958434}">
      <dsp:nvSpPr>
        <dsp:cNvPr id="0" name=""/>
        <dsp:cNvSpPr/>
      </dsp:nvSpPr>
      <dsp:spPr>
        <a:xfrm>
          <a:off x="13" y="2367770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5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2B3FE-57CC-4416-BA4D-ABD08645771D}">
      <dsp:nvSpPr>
        <dsp:cNvPr id="0" name=""/>
        <dsp:cNvSpPr/>
      </dsp:nvSpPr>
      <dsp:spPr bwMode="white">
        <a:xfrm>
          <a:off x="215475" y="2217288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NAFTA Certificate of Origin</a:t>
          </a:r>
        </a:p>
      </dsp:txBody>
      <dsp:txXfrm>
        <a:off x="215475" y="2217288"/>
        <a:ext cx="2862571" cy="527081"/>
      </dsp:txXfrm>
    </dsp:sp>
    <dsp:sp modelId="{BB39F803-AC0B-4F3D-92C3-0491917F4AF1}">
      <dsp:nvSpPr>
        <dsp:cNvPr id="0" name=""/>
        <dsp:cNvSpPr/>
      </dsp:nvSpPr>
      <dsp:spPr>
        <a:xfrm>
          <a:off x="13" y="2894851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A0E6B-0D56-40EC-BA1D-26E4968F05D6}">
      <dsp:nvSpPr>
        <dsp:cNvPr id="0" name=""/>
        <dsp:cNvSpPr/>
      </dsp:nvSpPr>
      <dsp:spPr bwMode="white">
        <a:xfrm>
          <a:off x="215475" y="2744369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 kern="1200">
              <a:sym typeface="+mn-ea"/>
            </a:rPr>
            <a:t>B</a:t>
          </a:r>
          <a:r>
            <a:rPr lang="en-US" sz="2350" kern="1200">
              <a:sym typeface="+mn-ea"/>
            </a:rPr>
            <a:t>ill of Lading</a:t>
          </a:r>
        </a:p>
      </dsp:txBody>
      <dsp:txXfrm>
        <a:off x="215475" y="2744369"/>
        <a:ext cx="2862571" cy="527081"/>
      </dsp:txXfrm>
    </dsp:sp>
    <dsp:sp modelId="{6032146D-1251-49D4-AFB2-0F7E50F791F9}">
      <dsp:nvSpPr>
        <dsp:cNvPr id="0" name=""/>
        <dsp:cNvSpPr/>
      </dsp:nvSpPr>
      <dsp:spPr>
        <a:xfrm>
          <a:off x="13" y="3421932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10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4CD6F-5334-4E2E-8491-5C6EF0DCC01B}">
      <dsp:nvSpPr>
        <dsp:cNvPr id="0" name=""/>
        <dsp:cNvSpPr/>
      </dsp:nvSpPr>
      <dsp:spPr bwMode="white">
        <a:xfrm>
          <a:off x="215475" y="3271451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 kern="1200"/>
            <a:t>HS code</a:t>
          </a:r>
        </a:p>
      </dsp:txBody>
      <dsp:txXfrm>
        <a:off x="215475" y="3271451"/>
        <a:ext cx="2862571" cy="527081"/>
      </dsp:txXfrm>
    </dsp:sp>
    <dsp:sp modelId="{8F0CAB78-D808-4505-9701-14CDABEAB33B}">
      <dsp:nvSpPr>
        <dsp:cNvPr id="0" name=""/>
        <dsp:cNvSpPr/>
      </dsp:nvSpPr>
      <dsp:spPr>
        <a:xfrm>
          <a:off x="13" y="3949014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9015B-496C-4D3D-95C4-F718FF3A5E58}">
      <dsp:nvSpPr>
        <dsp:cNvPr id="0" name=""/>
        <dsp:cNvSpPr/>
      </dsp:nvSpPr>
      <dsp:spPr bwMode="white">
        <a:xfrm>
          <a:off x="215475" y="3798532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Import Licence </a:t>
          </a:r>
        </a:p>
      </dsp:txBody>
      <dsp:txXfrm>
        <a:off x="215475" y="3798532"/>
        <a:ext cx="2862571" cy="527081"/>
      </dsp:txXfrm>
    </dsp:sp>
    <dsp:sp modelId="{9557ACC4-B11E-4EA8-A686-0BA03A06DA09}">
      <dsp:nvSpPr>
        <dsp:cNvPr id="0" name=""/>
        <dsp:cNvSpPr/>
      </dsp:nvSpPr>
      <dsp:spPr>
        <a:xfrm>
          <a:off x="13" y="4476095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D61F8-8F7A-444C-B1D7-DE5B4D46B94E}">
      <dsp:nvSpPr>
        <dsp:cNvPr id="0" name=""/>
        <dsp:cNvSpPr/>
      </dsp:nvSpPr>
      <dsp:spPr bwMode="white">
        <a:xfrm>
          <a:off x="215475" y="4325613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Letter of Credit (LC)</a:t>
          </a:r>
        </a:p>
      </dsp:txBody>
      <dsp:txXfrm>
        <a:off x="215475" y="4325613"/>
        <a:ext cx="2862571" cy="527081"/>
      </dsp:txXfrm>
    </dsp:sp>
    <dsp:sp modelId="{53E1EBAC-A3BD-45A9-B949-53E4B4304DBD}">
      <dsp:nvSpPr>
        <dsp:cNvPr id="0" name=""/>
        <dsp:cNvSpPr/>
      </dsp:nvSpPr>
      <dsp:spPr>
        <a:xfrm>
          <a:off x="13" y="5003176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18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C9455-9699-4586-8328-B76A0474670F}">
      <dsp:nvSpPr>
        <dsp:cNvPr id="0" name=""/>
        <dsp:cNvSpPr/>
      </dsp:nvSpPr>
      <dsp:spPr bwMode="white">
        <a:xfrm>
          <a:off x="215475" y="4852695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 kern="1200">
              <a:sym typeface="+mn-ea"/>
            </a:rPr>
            <a:t>Co</a:t>
          </a:r>
          <a:r>
            <a:rPr lang="en-US" sz="2350" kern="1200">
              <a:sym typeface="+mn-ea"/>
            </a:rPr>
            <a:t>mmercial Invoice </a:t>
          </a:r>
          <a:endParaRPr lang="en-US" sz="2350" kern="1200"/>
        </a:p>
      </dsp:txBody>
      <dsp:txXfrm>
        <a:off x="215475" y="4852695"/>
        <a:ext cx="2862571" cy="527081"/>
      </dsp:txXfrm>
    </dsp:sp>
    <dsp:sp modelId="{4883A32C-FB6D-4470-834B-A0D0B519B6E8}">
      <dsp:nvSpPr>
        <dsp:cNvPr id="0" name=""/>
        <dsp:cNvSpPr/>
      </dsp:nvSpPr>
      <dsp:spPr>
        <a:xfrm>
          <a:off x="3231948" y="650522"/>
          <a:ext cx="3078033" cy="362121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272331-F376-4F78-9E72-6620FFE1EEC3}">
      <dsp:nvSpPr>
        <dsp:cNvPr id="0" name=""/>
        <dsp:cNvSpPr/>
      </dsp:nvSpPr>
      <dsp:spPr>
        <a:xfrm>
          <a:off x="3231948" y="786520"/>
          <a:ext cx="226123" cy="2261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EB80D-978D-4E33-A14B-3612F1F0EC16}">
      <dsp:nvSpPr>
        <dsp:cNvPr id="0" name=""/>
        <dsp:cNvSpPr/>
      </dsp:nvSpPr>
      <dsp:spPr bwMode="white">
        <a:xfrm>
          <a:off x="3231948" y="0"/>
          <a:ext cx="3078033" cy="650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/>
            <a:t>VIETNAM</a:t>
          </a:r>
        </a:p>
      </dsp:txBody>
      <dsp:txXfrm>
        <a:off x="3231948" y="0"/>
        <a:ext cx="3078033" cy="650522"/>
      </dsp:txXfrm>
    </dsp:sp>
    <dsp:sp modelId="{6B4C860A-DBDB-4F25-AEE7-078D55D197F8}">
      <dsp:nvSpPr>
        <dsp:cNvPr id="0" name=""/>
        <dsp:cNvSpPr/>
      </dsp:nvSpPr>
      <dsp:spPr>
        <a:xfrm>
          <a:off x="3231948" y="1313607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1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39F7E-C594-4A33-A548-FC053A5E74C0}">
      <dsp:nvSpPr>
        <dsp:cNvPr id="0" name=""/>
        <dsp:cNvSpPr/>
      </dsp:nvSpPr>
      <dsp:spPr bwMode="white">
        <a:xfrm>
          <a:off x="3447410" y="1163125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COO Certificate</a:t>
          </a:r>
        </a:p>
      </dsp:txBody>
      <dsp:txXfrm>
        <a:off x="3447410" y="1163125"/>
        <a:ext cx="2862571" cy="527081"/>
      </dsp:txXfrm>
    </dsp:sp>
    <dsp:sp modelId="{E2D49713-C487-4217-897C-F1AC5452D8AE}">
      <dsp:nvSpPr>
        <dsp:cNvPr id="0" name=""/>
        <dsp:cNvSpPr/>
      </dsp:nvSpPr>
      <dsp:spPr>
        <a:xfrm>
          <a:off x="3231948" y="1840688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4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4A2BD-9153-4BF1-97C2-56D067BD9B4D}">
      <dsp:nvSpPr>
        <dsp:cNvPr id="0" name=""/>
        <dsp:cNvSpPr/>
      </dsp:nvSpPr>
      <dsp:spPr bwMode="white">
        <a:xfrm>
          <a:off x="3447410" y="1690207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Certificates of Inspection</a:t>
          </a:r>
        </a:p>
      </dsp:txBody>
      <dsp:txXfrm>
        <a:off x="3447410" y="1690207"/>
        <a:ext cx="2862571" cy="527081"/>
      </dsp:txXfrm>
    </dsp:sp>
    <dsp:sp modelId="{86D5968F-5D14-425C-BC01-D9BACC060D2B}">
      <dsp:nvSpPr>
        <dsp:cNvPr id="0" name=""/>
        <dsp:cNvSpPr/>
      </dsp:nvSpPr>
      <dsp:spPr>
        <a:xfrm>
          <a:off x="3231948" y="2367770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AE0DB-A52C-41DB-8B6A-88727B61E0E2}">
      <dsp:nvSpPr>
        <dsp:cNvPr id="0" name=""/>
        <dsp:cNvSpPr/>
      </dsp:nvSpPr>
      <dsp:spPr bwMode="white">
        <a:xfrm>
          <a:off x="3447410" y="2217288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 kern="1200">
              <a:sym typeface="+mn-ea"/>
            </a:rPr>
            <a:t>B</a:t>
          </a:r>
          <a:r>
            <a:rPr lang="en-US" sz="2350" kern="1200">
              <a:sym typeface="+mn-ea"/>
            </a:rPr>
            <a:t>ill of Lading</a:t>
          </a:r>
        </a:p>
      </dsp:txBody>
      <dsp:txXfrm>
        <a:off x="3447410" y="2217288"/>
        <a:ext cx="2862571" cy="527081"/>
      </dsp:txXfrm>
    </dsp:sp>
    <dsp:sp modelId="{1E0F77A9-0E8C-45DE-B072-61A1C8C2A23A}">
      <dsp:nvSpPr>
        <dsp:cNvPr id="0" name=""/>
        <dsp:cNvSpPr/>
      </dsp:nvSpPr>
      <dsp:spPr>
        <a:xfrm>
          <a:off x="3231948" y="2894851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29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04A1C-45A1-4C16-83DC-6DCC9F333C57}">
      <dsp:nvSpPr>
        <dsp:cNvPr id="0" name=""/>
        <dsp:cNvSpPr/>
      </dsp:nvSpPr>
      <dsp:spPr bwMode="white">
        <a:xfrm>
          <a:off x="3447410" y="2744369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350" kern="1200">
              <a:sym typeface="+mn-ea"/>
            </a:rPr>
            <a:t>C</a:t>
          </a:r>
          <a:r>
            <a:rPr lang="en-US" sz="2350" kern="1200">
              <a:sym typeface="+mn-ea"/>
            </a:rPr>
            <a:t>ommercial Invoice cum packing list </a:t>
          </a:r>
        </a:p>
      </dsp:txBody>
      <dsp:txXfrm>
        <a:off x="3447410" y="2744369"/>
        <a:ext cx="2862571" cy="527081"/>
      </dsp:txXfrm>
    </dsp:sp>
    <dsp:sp modelId="{53D9361C-FF79-4199-841B-7AB217AA7BEF}">
      <dsp:nvSpPr>
        <dsp:cNvPr id="0" name=""/>
        <dsp:cNvSpPr/>
      </dsp:nvSpPr>
      <dsp:spPr>
        <a:xfrm>
          <a:off x="3231948" y="3421932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32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9F2EAA-2D32-423C-AAA8-9C1F440942CD}">
      <dsp:nvSpPr>
        <dsp:cNvPr id="0" name=""/>
        <dsp:cNvSpPr/>
      </dsp:nvSpPr>
      <dsp:spPr bwMode="white">
        <a:xfrm>
          <a:off x="3447410" y="3271451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Export</a:t>
          </a:r>
          <a:r>
            <a:rPr altLang="en-US" sz="2350" kern="1200"/>
            <a:t> License</a:t>
          </a:r>
        </a:p>
      </dsp:txBody>
      <dsp:txXfrm>
        <a:off x="3447410" y="3271451"/>
        <a:ext cx="2862571" cy="527081"/>
      </dsp:txXfrm>
    </dsp:sp>
    <dsp:sp modelId="{20B6357B-FD82-469E-BEF4-14D3EF0C8590}">
      <dsp:nvSpPr>
        <dsp:cNvPr id="0" name=""/>
        <dsp:cNvSpPr/>
      </dsp:nvSpPr>
      <dsp:spPr>
        <a:xfrm>
          <a:off x="3231948" y="3949014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34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E7905-7449-4439-8A27-FBE694493114}">
      <dsp:nvSpPr>
        <dsp:cNvPr id="0" name=""/>
        <dsp:cNvSpPr/>
      </dsp:nvSpPr>
      <dsp:spPr bwMode="white">
        <a:xfrm>
          <a:off x="3447410" y="3798532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/>
            <a:t>Electronic Export Customs Declaration</a:t>
          </a:r>
        </a:p>
      </dsp:txBody>
      <dsp:txXfrm>
        <a:off x="3447410" y="3798532"/>
        <a:ext cx="2862571" cy="527081"/>
      </dsp:txXfrm>
    </dsp:sp>
    <dsp:sp modelId="{DE014052-3F24-4BB3-A21C-DDC8CFC2C4A6}">
      <dsp:nvSpPr>
        <dsp:cNvPr id="0" name=""/>
        <dsp:cNvSpPr/>
      </dsp:nvSpPr>
      <dsp:spPr>
        <a:xfrm>
          <a:off x="3231948" y="4476095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37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F0A00-378E-4B3E-B9B9-67C05AF80AD7}">
      <dsp:nvSpPr>
        <dsp:cNvPr id="0" name=""/>
        <dsp:cNvSpPr/>
      </dsp:nvSpPr>
      <dsp:spPr bwMode="white">
        <a:xfrm>
          <a:off x="3447410" y="4325613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2350" kern="1200"/>
            <a:t>Insurance Certificate</a:t>
          </a:r>
        </a:p>
      </dsp:txBody>
      <dsp:txXfrm>
        <a:off x="3447410" y="4325613"/>
        <a:ext cx="2862571" cy="527081"/>
      </dsp:txXfrm>
    </dsp:sp>
    <dsp:sp modelId="{F780C74B-631B-48C9-80C3-8A720B4C8CDA}">
      <dsp:nvSpPr>
        <dsp:cNvPr id="0" name=""/>
        <dsp:cNvSpPr/>
      </dsp:nvSpPr>
      <dsp:spPr>
        <a:xfrm>
          <a:off x="3231948" y="5003176"/>
          <a:ext cx="226117" cy="2261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33E62-6DE7-436C-92FD-7EADCB96AEFE}">
      <dsp:nvSpPr>
        <dsp:cNvPr id="0" name=""/>
        <dsp:cNvSpPr/>
      </dsp:nvSpPr>
      <dsp:spPr bwMode="white">
        <a:xfrm>
          <a:off x="3447410" y="4852695"/>
          <a:ext cx="2862571" cy="527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44575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350" kern="1200">
              <a:sym typeface="+mn-ea"/>
            </a:rPr>
            <a:t>Bill of Exchange</a:t>
          </a:r>
        </a:p>
      </dsp:txBody>
      <dsp:txXfrm>
        <a:off x="3447410" y="4852695"/>
        <a:ext cx="2862571" cy="527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#1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horzAlign" val="ctr"/>
          <dgm:param type="vertAlign" val="t"/>
          <dgm:param type="nodeVertAlign" val="t"/>
          <dgm:param type="fallback" val="1D"/>
        </dgm:alg>
      </dgm:if>
      <dgm:else name="Name2">
        <dgm:alg type="hierChild">
          <dgm:param type="linDir" val="fromR"/>
          <dgm:param type="horzAlign" val="ctr"/>
          <dgm:param type="vertAlign" val="t"/>
          <dgm:param type="nodeVertAlign" val="t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parTxLTRAlign" val="l"/>
                    <dgm:param type="txAnchorVertCh" val="mid"/>
                  </dgm:alg>
                </dgm:if>
                <dgm:else name="Name10">
                  <dgm:alg type="tx">
                    <dgm:param type="parTxLTRAlign" val="r"/>
                    <dgm:param type="txAnchorVertCh" val="mid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linDir" val="fromT"/>
              <dgm:param type="chAlign" val="r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parTxLTRAlign" val="l"/>
                          <dgm:param type="txAnchorVertCh" val="mid"/>
                        </dgm:alg>
                      </dgm:if>
                      <dgm:else name="Name18">
                        <dgm:alg type="tx">
                          <dgm:param type="parTxLTRAlign" val="r"/>
                          <dgm:param type="txAnchorVertCh" val="mid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#2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horzAlign" val="ctr"/>
          <dgm:param type="vertAlign" val="t"/>
          <dgm:param type="nodeVertAlign" val="t"/>
          <dgm:param type="fallback" val="1D"/>
        </dgm:alg>
      </dgm:if>
      <dgm:else name="Name2">
        <dgm:alg type="hierChild">
          <dgm:param type="linDir" val="fromR"/>
          <dgm:param type="horzAlign" val="ctr"/>
          <dgm:param type="vertAlign" val="t"/>
          <dgm:param type="nodeVertAlign" val="t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parTxLTRAlign" val="l"/>
                    <dgm:param type="txAnchorVertCh" val="mid"/>
                  </dgm:alg>
                </dgm:if>
                <dgm:else name="Name10">
                  <dgm:alg type="tx">
                    <dgm:param type="parTxLTRAlign" val="r"/>
                    <dgm:param type="txAnchorVertCh" val="mid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linDir" val="fromT"/>
              <dgm:param type="chAlign" val="r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parTxLTRAlign" val="l"/>
                          <dgm:param type="txAnchorVertCh" val="mid"/>
                        </dgm:alg>
                      </dgm:if>
                      <dgm:else name="Name18">
                        <dgm:alg type="tx">
                          <dgm:param type="parTxLTRAlign" val="r"/>
                          <dgm:param type="txAnchorVertCh" val="mid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#2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708" y="1143000"/>
            <a:ext cx="5486584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4719" y="3486860"/>
            <a:ext cx="28408313" cy="7417588"/>
          </a:xfrm>
        </p:spPr>
        <p:txBody>
          <a:bodyPr anchor="b"/>
          <a:lstStyle>
            <a:lvl1pPr algn="ctr">
              <a:defRPr sz="1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4719" y="11190499"/>
            <a:ext cx="28408313" cy="5143977"/>
          </a:xfrm>
        </p:spPr>
        <p:txBody>
          <a:bodyPr/>
          <a:lstStyle>
            <a:lvl1pPr marL="0" indent="0" algn="ctr">
              <a:buNone/>
              <a:defRPr sz="7455"/>
            </a:lvl1pPr>
            <a:lvl2pPr marL="1420495" indent="0" algn="ctr">
              <a:buNone/>
              <a:defRPr sz="6215"/>
            </a:lvl2pPr>
            <a:lvl3pPr marL="2840990" indent="0" algn="ctr">
              <a:buNone/>
              <a:defRPr sz="5590"/>
            </a:lvl3pPr>
            <a:lvl4pPr marL="4260850" indent="0" algn="ctr">
              <a:buNone/>
              <a:defRPr sz="4970"/>
            </a:lvl4pPr>
            <a:lvl5pPr marL="5681345" indent="0" algn="ctr">
              <a:buNone/>
              <a:defRPr sz="4970"/>
            </a:lvl5pPr>
            <a:lvl6pPr marL="7101840" indent="0" algn="ctr">
              <a:buNone/>
              <a:defRPr sz="4970"/>
            </a:lvl6pPr>
            <a:lvl7pPr marL="8522335" indent="0" algn="ctr">
              <a:buNone/>
              <a:defRPr sz="4970"/>
            </a:lvl7pPr>
            <a:lvl8pPr marL="9942830" indent="0" algn="ctr">
              <a:buNone/>
              <a:defRPr sz="4970"/>
            </a:lvl8pPr>
            <a:lvl9pPr marL="11363325" indent="0" algn="ctr">
              <a:buNone/>
              <a:defRPr sz="497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106265" y="1134339"/>
            <a:ext cx="8167390" cy="18055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4095" y="1134339"/>
            <a:ext cx="24028698" cy="180557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368" y="5311667"/>
            <a:ext cx="32669559" cy="8862635"/>
          </a:xfrm>
        </p:spPr>
        <p:txBody>
          <a:bodyPr anchor="b"/>
          <a:lstStyle>
            <a:lvl1pPr>
              <a:defRPr sz="1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4368" y="14258146"/>
            <a:ext cx="32669559" cy="4660651"/>
          </a:xfrm>
        </p:spPr>
        <p:txBody>
          <a:bodyPr/>
          <a:lstStyle>
            <a:lvl1pPr marL="0" indent="0">
              <a:buNone/>
              <a:defRPr sz="7455">
                <a:solidFill>
                  <a:schemeClr val="tx1">
                    <a:tint val="75000"/>
                  </a:schemeClr>
                </a:solidFill>
              </a:defRPr>
            </a:lvl1pPr>
            <a:lvl2pPr marL="1420495" indent="0">
              <a:buNone/>
              <a:defRPr sz="6215">
                <a:solidFill>
                  <a:schemeClr val="tx1">
                    <a:tint val="75000"/>
                  </a:schemeClr>
                </a:solidFill>
              </a:defRPr>
            </a:lvl2pPr>
            <a:lvl3pPr marL="2840990" indent="0">
              <a:buNone/>
              <a:defRPr sz="5590">
                <a:solidFill>
                  <a:schemeClr val="tx1">
                    <a:tint val="75000"/>
                  </a:schemeClr>
                </a:solidFill>
              </a:defRPr>
            </a:lvl3pPr>
            <a:lvl4pPr marL="4260850" indent="0">
              <a:buNone/>
              <a:defRPr sz="4970">
                <a:solidFill>
                  <a:schemeClr val="tx1">
                    <a:tint val="75000"/>
                  </a:schemeClr>
                </a:solidFill>
              </a:defRPr>
            </a:lvl4pPr>
            <a:lvl5pPr marL="5681345" indent="0">
              <a:buNone/>
              <a:defRPr sz="4970">
                <a:solidFill>
                  <a:schemeClr val="tx1">
                    <a:tint val="75000"/>
                  </a:schemeClr>
                </a:solidFill>
              </a:defRPr>
            </a:lvl5pPr>
            <a:lvl6pPr marL="7101840" indent="0">
              <a:buNone/>
              <a:defRPr sz="4970">
                <a:solidFill>
                  <a:schemeClr val="tx1">
                    <a:tint val="75000"/>
                  </a:schemeClr>
                </a:solidFill>
              </a:defRPr>
            </a:lvl6pPr>
            <a:lvl7pPr marL="8522335" indent="0">
              <a:buNone/>
              <a:defRPr sz="4970">
                <a:solidFill>
                  <a:schemeClr val="tx1">
                    <a:tint val="75000"/>
                  </a:schemeClr>
                </a:solidFill>
              </a:defRPr>
            </a:lvl7pPr>
            <a:lvl8pPr marL="9942830" indent="0">
              <a:buNone/>
              <a:defRPr sz="4970">
                <a:solidFill>
                  <a:schemeClr val="tx1">
                    <a:tint val="75000"/>
                  </a:schemeClr>
                </a:solidFill>
              </a:defRPr>
            </a:lvl8pPr>
            <a:lvl9pPr marL="11363325" indent="0">
              <a:buNone/>
              <a:defRPr sz="49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4095" y="5671693"/>
            <a:ext cx="16098044" cy="135183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175611" y="5671693"/>
            <a:ext cx="16098044" cy="135183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029" y="1134340"/>
            <a:ext cx="32669559" cy="4118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031" y="5222891"/>
            <a:ext cx="16024062" cy="2559658"/>
          </a:xfrm>
        </p:spPr>
        <p:txBody>
          <a:bodyPr anchor="b"/>
          <a:lstStyle>
            <a:lvl1pPr marL="0" indent="0">
              <a:buNone/>
              <a:defRPr sz="7455" b="1"/>
            </a:lvl1pPr>
            <a:lvl2pPr marL="1420495" indent="0">
              <a:buNone/>
              <a:defRPr sz="6215" b="1"/>
            </a:lvl2pPr>
            <a:lvl3pPr marL="2840990" indent="0">
              <a:buNone/>
              <a:defRPr sz="5590" b="1"/>
            </a:lvl3pPr>
            <a:lvl4pPr marL="4260850" indent="0">
              <a:buNone/>
              <a:defRPr sz="4970" b="1"/>
            </a:lvl4pPr>
            <a:lvl5pPr marL="5681345" indent="0">
              <a:buNone/>
              <a:defRPr sz="4970" b="1"/>
            </a:lvl5pPr>
            <a:lvl6pPr marL="7101840" indent="0">
              <a:buNone/>
              <a:defRPr sz="4970" b="1"/>
            </a:lvl6pPr>
            <a:lvl7pPr marL="8522335" indent="0">
              <a:buNone/>
              <a:defRPr sz="4970" b="1"/>
            </a:lvl7pPr>
            <a:lvl8pPr marL="9942830" indent="0">
              <a:buNone/>
              <a:defRPr sz="4970" b="1"/>
            </a:lvl8pPr>
            <a:lvl9pPr marL="11363325" indent="0">
              <a:buNone/>
              <a:defRPr sz="497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031" y="7782549"/>
            <a:ext cx="16024062" cy="114469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175611" y="5222891"/>
            <a:ext cx="16102977" cy="2559658"/>
          </a:xfrm>
        </p:spPr>
        <p:txBody>
          <a:bodyPr anchor="b"/>
          <a:lstStyle>
            <a:lvl1pPr marL="0" indent="0">
              <a:buNone/>
              <a:defRPr sz="7455" b="1"/>
            </a:lvl1pPr>
            <a:lvl2pPr marL="1420495" indent="0">
              <a:buNone/>
              <a:defRPr sz="6215" b="1"/>
            </a:lvl2pPr>
            <a:lvl3pPr marL="2840990" indent="0">
              <a:buNone/>
              <a:defRPr sz="5590" b="1"/>
            </a:lvl3pPr>
            <a:lvl4pPr marL="4260850" indent="0">
              <a:buNone/>
              <a:defRPr sz="4970" b="1"/>
            </a:lvl4pPr>
            <a:lvl5pPr marL="5681345" indent="0">
              <a:buNone/>
              <a:defRPr sz="4970" b="1"/>
            </a:lvl5pPr>
            <a:lvl6pPr marL="7101840" indent="0">
              <a:buNone/>
              <a:defRPr sz="4970" b="1"/>
            </a:lvl6pPr>
            <a:lvl7pPr marL="8522335" indent="0">
              <a:buNone/>
              <a:defRPr sz="4970" b="1"/>
            </a:lvl7pPr>
            <a:lvl8pPr marL="9942830" indent="0">
              <a:buNone/>
              <a:defRPr sz="4970" b="1"/>
            </a:lvl8pPr>
            <a:lvl9pPr marL="11363325" indent="0">
              <a:buNone/>
              <a:defRPr sz="497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175611" y="7782549"/>
            <a:ext cx="16102977" cy="114469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031" y="1420389"/>
            <a:ext cx="12216559" cy="4971362"/>
          </a:xfrm>
        </p:spPr>
        <p:txBody>
          <a:bodyPr anchor="b"/>
          <a:lstStyle>
            <a:lvl1pPr>
              <a:defRPr sz="9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02977" y="3067648"/>
            <a:ext cx="19175611" cy="15140954"/>
          </a:xfrm>
        </p:spPr>
        <p:txBody>
          <a:bodyPr/>
          <a:lstStyle>
            <a:lvl1pPr>
              <a:defRPr sz="9940"/>
            </a:lvl1pPr>
            <a:lvl2pPr>
              <a:defRPr sz="8700"/>
            </a:lvl2pPr>
            <a:lvl3pPr>
              <a:defRPr sz="7455"/>
            </a:lvl3pPr>
            <a:lvl4pPr>
              <a:defRPr sz="6215"/>
            </a:lvl4pPr>
            <a:lvl5pPr>
              <a:defRPr sz="6215"/>
            </a:lvl5pPr>
            <a:lvl6pPr>
              <a:defRPr sz="6215"/>
            </a:lvl6pPr>
            <a:lvl7pPr>
              <a:defRPr sz="6215"/>
            </a:lvl7pPr>
            <a:lvl8pPr>
              <a:defRPr sz="6215"/>
            </a:lvl8pPr>
            <a:lvl9pPr>
              <a:defRPr sz="6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9031" y="6391751"/>
            <a:ext cx="12216559" cy="11841510"/>
          </a:xfrm>
        </p:spPr>
        <p:txBody>
          <a:bodyPr/>
          <a:lstStyle>
            <a:lvl1pPr marL="0" indent="0">
              <a:buNone/>
              <a:defRPr sz="4970"/>
            </a:lvl1pPr>
            <a:lvl2pPr marL="1420495" indent="0">
              <a:buNone/>
              <a:defRPr sz="4350"/>
            </a:lvl2pPr>
            <a:lvl3pPr marL="2840990" indent="0">
              <a:buNone/>
              <a:defRPr sz="3730"/>
            </a:lvl3pPr>
            <a:lvl4pPr marL="4260850" indent="0">
              <a:buNone/>
              <a:defRPr sz="3105"/>
            </a:lvl4pPr>
            <a:lvl5pPr marL="5681345" indent="0">
              <a:buNone/>
              <a:defRPr sz="3105"/>
            </a:lvl5pPr>
            <a:lvl6pPr marL="7101840" indent="0">
              <a:buNone/>
              <a:defRPr sz="3105"/>
            </a:lvl6pPr>
            <a:lvl7pPr marL="8522335" indent="0">
              <a:buNone/>
              <a:defRPr sz="3105"/>
            </a:lvl7pPr>
            <a:lvl8pPr marL="9942830" indent="0">
              <a:buNone/>
              <a:defRPr sz="3105"/>
            </a:lvl8pPr>
            <a:lvl9pPr marL="11363325" indent="0">
              <a:buNone/>
              <a:defRPr sz="310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031" y="1420389"/>
            <a:ext cx="12216559" cy="4971362"/>
          </a:xfrm>
        </p:spPr>
        <p:txBody>
          <a:bodyPr anchor="b"/>
          <a:lstStyle>
            <a:lvl1pPr>
              <a:defRPr sz="9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102977" y="3067648"/>
            <a:ext cx="19175611" cy="15140954"/>
          </a:xfrm>
        </p:spPr>
        <p:txBody>
          <a:bodyPr anchor="t"/>
          <a:lstStyle>
            <a:lvl1pPr marL="0" indent="0">
              <a:buNone/>
              <a:defRPr sz="9940"/>
            </a:lvl1pPr>
            <a:lvl2pPr marL="1420495" indent="0">
              <a:buNone/>
              <a:defRPr sz="8700"/>
            </a:lvl2pPr>
            <a:lvl3pPr marL="2840990" indent="0">
              <a:buNone/>
              <a:defRPr sz="7455"/>
            </a:lvl3pPr>
            <a:lvl4pPr marL="4260850" indent="0">
              <a:buNone/>
              <a:defRPr sz="6215"/>
            </a:lvl4pPr>
            <a:lvl5pPr marL="5681345" indent="0">
              <a:buNone/>
              <a:defRPr sz="6215"/>
            </a:lvl5pPr>
            <a:lvl6pPr marL="7101840" indent="0">
              <a:buNone/>
              <a:defRPr sz="6215"/>
            </a:lvl6pPr>
            <a:lvl7pPr marL="8522335" indent="0">
              <a:buNone/>
              <a:defRPr sz="6215"/>
            </a:lvl7pPr>
            <a:lvl8pPr marL="9942830" indent="0">
              <a:buNone/>
              <a:defRPr sz="6215"/>
            </a:lvl8pPr>
            <a:lvl9pPr marL="11363325" indent="0">
              <a:buNone/>
              <a:defRPr sz="62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9031" y="6391751"/>
            <a:ext cx="12216559" cy="11841510"/>
          </a:xfrm>
        </p:spPr>
        <p:txBody>
          <a:bodyPr/>
          <a:lstStyle>
            <a:lvl1pPr marL="0" indent="0">
              <a:buNone/>
              <a:defRPr sz="4970"/>
            </a:lvl1pPr>
            <a:lvl2pPr marL="1420495" indent="0">
              <a:buNone/>
              <a:defRPr sz="4350"/>
            </a:lvl2pPr>
            <a:lvl3pPr marL="2840990" indent="0">
              <a:buNone/>
              <a:defRPr sz="3730"/>
            </a:lvl3pPr>
            <a:lvl4pPr marL="4260850" indent="0">
              <a:buNone/>
              <a:defRPr sz="3105"/>
            </a:lvl4pPr>
            <a:lvl5pPr marL="5681345" indent="0">
              <a:buNone/>
              <a:defRPr sz="3105"/>
            </a:lvl5pPr>
            <a:lvl6pPr marL="7101840" indent="0">
              <a:buNone/>
              <a:defRPr sz="3105"/>
            </a:lvl6pPr>
            <a:lvl7pPr marL="8522335" indent="0">
              <a:buNone/>
              <a:defRPr sz="3105"/>
            </a:lvl7pPr>
            <a:lvl8pPr marL="9942830" indent="0">
              <a:buNone/>
              <a:defRPr sz="3105"/>
            </a:lvl8pPr>
            <a:lvl9pPr marL="11363325" indent="0">
              <a:buNone/>
              <a:defRPr sz="310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04096" y="1134340"/>
            <a:ext cx="32669559" cy="4118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4096" y="5671693"/>
            <a:ext cx="32669559" cy="13518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04095" y="19747357"/>
            <a:ext cx="8522494" cy="1134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AAA8-DC41-4792-8BD3-F2EF8496485A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47005" y="19747357"/>
            <a:ext cx="12783741" cy="1134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51161" y="19747357"/>
            <a:ext cx="8522494" cy="1134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B9ACB-AC05-4837-87C3-781634F30F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840990" rtl="0" eaLnBrk="1" latinLnBrk="0" hangingPunct="1">
        <a:lnSpc>
          <a:spcPct val="90000"/>
        </a:lnSpc>
        <a:spcBef>
          <a:spcPct val="0"/>
        </a:spcBef>
        <a:buNone/>
        <a:defRPr sz="13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09930" indent="-709930" algn="l" defTabSz="2840990" rtl="0" eaLnBrk="1" latinLnBrk="0" hangingPunct="1">
        <a:lnSpc>
          <a:spcPct val="90000"/>
        </a:lnSpc>
        <a:spcBef>
          <a:spcPts val="3105"/>
        </a:spcBef>
        <a:buFont typeface="Arial" panose="020B0604020202020204" pitchFamily="34" charset="0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30425" indent="-709930" algn="l" defTabSz="2840990" rtl="0" eaLnBrk="1" latinLnBrk="0" hangingPunct="1">
        <a:lnSpc>
          <a:spcPct val="90000"/>
        </a:lnSpc>
        <a:spcBef>
          <a:spcPts val="1555"/>
        </a:spcBef>
        <a:buFont typeface="Arial" panose="020B0604020202020204" pitchFamily="34" charset="0"/>
        <a:buChar char="•"/>
        <a:defRPr sz="7455" kern="1200">
          <a:solidFill>
            <a:schemeClr val="tx1"/>
          </a:solidFill>
          <a:latin typeface="+mn-lt"/>
          <a:ea typeface="+mn-ea"/>
          <a:cs typeface="+mn-cs"/>
        </a:defRPr>
      </a:lvl2pPr>
      <a:lvl3pPr marL="3550920" indent="-709930" algn="l" defTabSz="2840990" rtl="0" eaLnBrk="1" latinLnBrk="0" hangingPunct="1">
        <a:lnSpc>
          <a:spcPct val="90000"/>
        </a:lnSpc>
        <a:spcBef>
          <a:spcPts val="1555"/>
        </a:spcBef>
        <a:buFont typeface="Arial" panose="020B0604020202020204" pitchFamily="34" charset="0"/>
        <a:buChar char="•"/>
        <a:defRPr sz="6215" kern="1200">
          <a:solidFill>
            <a:schemeClr val="tx1"/>
          </a:solidFill>
          <a:latin typeface="+mn-lt"/>
          <a:ea typeface="+mn-ea"/>
          <a:cs typeface="+mn-cs"/>
        </a:defRPr>
      </a:lvl3pPr>
      <a:lvl4pPr marL="4971415" indent="-709930" algn="l" defTabSz="2840990" rtl="0" eaLnBrk="1" latinLnBrk="0" hangingPunct="1">
        <a:lnSpc>
          <a:spcPct val="90000"/>
        </a:lnSpc>
        <a:spcBef>
          <a:spcPts val="1555"/>
        </a:spcBef>
        <a:buFont typeface="Arial" panose="020B0604020202020204" pitchFamily="34" charset="0"/>
        <a:buChar char="•"/>
        <a:defRPr sz="5590" kern="1200">
          <a:solidFill>
            <a:schemeClr val="tx1"/>
          </a:solidFill>
          <a:latin typeface="+mn-lt"/>
          <a:ea typeface="+mn-ea"/>
          <a:cs typeface="+mn-cs"/>
        </a:defRPr>
      </a:lvl4pPr>
      <a:lvl5pPr marL="6391910" indent="-709930" algn="l" defTabSz="2840990" rtl="0" eaLnBrk="1" latinLnBrk="0" hangingPunct="1">
        <a:lnSpc>
          <a:spcPct val="90000"/>
        </a:lnSpc>
        <a:spcBef>
          <a:spcPts val="1555"/>
        </a:spcBef>
        <a:buFont typeface="Arial" panose="020B0604020202020204" pitchFamily="34" charset="0"/>
        <a:buChar char="•"/>
        <a:defRPr sz="5590" kern="1200">
          <a:solidFill>
            <a:schemeClr val="tx1"/>
          </a:solidFill>
          <a:latin typeface="+mn-lt"/>
          <a:ea typeface="+mn-ea"/>
          <a:cs typeface="+mn-cs"/>
        </a:defRPr>
      </a:lvl5pPr>
      <a:lvl6pPr marL="7812405" indent="-709930" algn="l" defTabSz="2840990" rtl="0" eaLnBrk="1" latinLnBrk="0" hangingPunct="1">
        <a:lnSpc>
          <a:spcPct val="90000"/>
        </a:lnSpc>
        <a:spcBef>
          <a:spcPts val="1555"/>
        </a:spcBef>
        <a:buFont typeface="Arial" panose="020B0604020202020204" pitchFamily="34" charset="0"/>
        <a:buChar char="•"/>
        <a:defRPr sz="5590" kern="1200">
          <a:solidFill>
            <a:schemeClr val="tx1"/>
          </a:solidFill>
          <a:latin typeface="+mn-lt"/>
          <a:ea typeface="+mn-ea"/>
          <a:cs typeface="+mn-cs"/>
        </a:defRPr>
      </a:lvl6pPr>
      <a:lvl7pPr marL="9232265" indent="-709930" algn="l" defTabSz="2840990" rtl="0" eaLnBrk="1" latinLnBrk="0" hangingPunct="1">
        <a:lnSpc>
          <a:spcPct val="90000"/>
        </a:lnSpc>
        <a:spcBef>
          <a:spcPts val="1555"/>
        </a:spcBef>
        <a:buFont typeface="Arial" panose="020B0604020202020204" pitchFamily="34" charset="0"/>
        <a:buChar char="•"/>
        <a:defRPr sz="5590" kern="1200">
          <a:solidFill>
            <a:schemeClr val="tx1"/>
          </a:solidFill>
          <a:latin typeface="+mn-lt"/>
          <a:ea typeface="+mn-ea"/>
          <a:cs typeface="+mn-cs"/>
        </a:defRPr>
      </a:lvl7pPr>
      <a:lvl8pPr marL="10652760" indent="-709930" algn="l" defTabSz="2840990" rtl="0" eaLnBrk="1" latinLnBrk="0" hangingPunct="1">
        <a:lnSpc>
          <a:spcPct val="90000"/>
        </a:lnSpc>
        <a:spcBef>
          <a:spcPts val="1555"/>
        </a:spcBef>
        <a:buFont typeface="Arial" panose="020B0604020202020204" pitchFamily="34" charset="0"/>
        <a:buChar char="•"/>
        <a:defRPr sz="5590" kern="1200">
          <a:solidFill>
            <a:schemeClr val="tx1"/>
          </a:solidFill>
          <a:latin typeface="+mn-lt"/>
          <a:ea typeface="+mn-ea"/>
          <a:cs typeface="+mn-cs"/>
        </a:defRPr>
      </a:lvl8pPr>
      <a:lvl9pPr marL="12073255" indent="-709930" algn="l" defTabSz="2840990" rtl="0" eaLnBrk="1" latinLnBrk="0" hangingPunct="1">
        <a:lnSpc>
          <a:spcPct val="90000"/>
        </a:lnSpc>
        <a:spcBef>
          <a:spcPts val="1555"/>
        </a:spcBef>
        <a:buFont typeface="Arial" panose="020B0604020202020204" pitchFamily="34" charset="0"/>
        <a:buChar char="•"/>
        <a:defRPr sz="55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40990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1pPr>
      <a:lvl2pPr marL="1420495" algn="l" defTabSz="2840990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2pPr>
      <a:lvl3pPr marL="2840990" algn="l" defTabSz="2840990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3pPr>
      <a:lvl4pPr marL="4260850" algn="l" defTabSz="2840990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4pPr>
      <a:lvl5pPr marL="5681345" algn="l" defTabSz="2840990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5pPr>
      <a:lvl6pPr marL="7101840" algn="l" defTabSz="2840990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6pPr>
      <a:lvl7pPr marL="8522335" algn="l" defTabSz="2840990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7pPr>
      <a:lvl8pPr marL="9942830" algn="l" defTabSz="2840990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8pPr>
      <a:lvl9pPr marL="11363325" algn="l" defTabSz="2840990" rtl="0" eaLnBrk="1" latinLnBrk="0" hangingPunct="1">
        <a:defRPr sz="55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jpeg"/><Relationship Id="rId18" Type="http://schemas.microsoft.com/office/2007/relationships/diagramDrawing" Target="../diagrams/drawing1.xml"/><Relationship Id="rId26" Type="http://schemas.openxmlformats.org/officeDocument/2006/relationships/diagramQuickStyle" Target="../diagrams/quickStyle3.xml"/><Relationship Id="rId39" Type="http://schemas.openxmlformats.org/officeDocument/2006/relationships/image" Target="../media/image10.png"/><Relationship Id="rId21" Type="http://schemas.openxmlformats.org/officeDocument/2006/relationships/diagramQuickStyle" Target="../diagrams/quickStyle2.xml"/><Relationship Id="rId34" Type="http://schemas.openxmlformats.org/officeDocument/2006/relationships/diagramData" Target="../diagrams/data5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diagramColors" Target="../diagrams/colors1.xml"/><Relationship Id="rId25" Type="http://schemas.openxmlformats.org/officeDocument/2006/relationships/diagramLayout" Target="../diagrams/layout3.xml"/><Relationship Id="rId33" Type="http://schemas.microsoft.com/office/2007/relationships/diagramDrawing" Target="../diagrams/drawing4.xml"/><Relationship Id="rId38" Type="http://schemas.microsoft.com/office/2007/relationships/diagramDrawing" Target="../diagrams/drawing5.xml"/><Relationship Id="rId2" Type="http://schemas.openxmlformats.org/officeDocument/2006/relationships/audio" Target="../media/media1.m4a"/><Relationship Id="rId16" Type="http://schemas.openxmlformats.org/officeDocument/2006/relationships/diagramQuickStyle" Target="../diagrams/quickStyle1.xml"/><Relationship Id="rId20" Type="http://schemas.openxmlformats.org/officeDocument/2006/relationships/diagramLayout" Target="../diagrams/layout2.xml"/><Relationship Id="rId29" Type="http://schemas.openxmlformats.org/officeDocument/2006/relationships/diagramData" Target="../diagrams/data4.xml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jpeg"/><Relationship Id="rId24" Type="http://schemas.openxmlformats.org/officeDocument/2006/relationships/diagramData" Target="../diagrams/data3.xml"/><Relationship Id="rId32" Type="http://schemas.openxmlformats.org/officeDocument/2006/relationships/diagramColors" Target="../diagrams/colors4.xml"/><Relationship Id="rId37" Type="http://schemas.openxmlformats.org/officeDocument/2006/relationships/diagramColors" Target="../diagrams/colors5.xml"/><Relationship Id="rId5" Type="http://schemas.openxmlformats.org/officeDocument/2006/relationships/image" Target="../media/image1.GIF"/><Relationship Id="rId15" Type="http://schemas.openxmlformats.org/officeDocument/2006/relationships/diagramLayout" Target="../diagrams/layout1.xml"/><Relationship Id="rId23" Type="http://schemas.microsoft.com/office/2007/relationships/diagramDrawing" Target="../diagrams/drawing2.xml"/><Relationship Id="rId28" Type="http://schemas.microsoft.com/office/2007/relationships/diagramDrawing" Target="../diagrams/drawing3.xml"/><Relationship Id="rId36" Type="http://schemas.openxmlformats.org/officeDocument/2006/relationships/diagramQuickStyle" Target="../diagrams/quickStyle5.xml"/><Relationship Id="rId10" Type="http://schemas.openxmlformats.org/officeDocument/2006/relationships/image" Target="../media/image6.png"/><Relationship Id="rId19" Type="http://schemas.openxmlformats.org/officeDocument/2006/relationships/diagramData" Target="../diagrams/data2.xml"/><Relationship Id="rId31" Type="http://schemas.openxmlformats.org/officeDocument/2006/relationships/diagramQuickStyle" Target="../diagrams/quickStyle4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diagramData" Target="../diagrams/data1.xml"/><Relationship Id="rId22" Type="http://schemas.openxmlformats.org/officeDocument/2006/relationships/diagramColors" Target="../diagrams/colors2.xml"/><Relationship Id="rId27" Type="http://schemas.openxmlformats.org/officeDocument/2006/relationships/diagramColors" Target="../diagrams/colors3.xml"/><Relationship Id="rId30" Type="http://schemas.openxmlformats.org/officeDocument/2006/relationships/diagramLayout" Target="../diagrams/layout4.xml"/><Relationship Id="rId35" Type="http://schemas.openxmlformats.org/officeDocument/2006/relationships/diagramLayout" Target="../diagrams/layout5.xml"/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aac"/><Relationship Id="rId1" Type="http://schemas.microsoft.com/office/2007/relationships/media" Target="../media/media2.aac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24400" y="13811432"/>
            <a:ext cx="6327480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65" dirty="0"/>
          </a:p>
        </p:txBody>
      </p:sp>
      <p:sp>
        <p:nvSpPr>
          <p:cNvPr id="2" name="Rectangle 1"/>
          <p:cNvSpPr/>
          <p:nvPr/>
        </p:nvSpPr>
        <p:spPr>
          <a:xfrm>
            <a:off x="-187325" y="-15240"/>
            <a:ext cx="11182350" cy="793115"/>
          </a:xfrm>
          <a:prstGeom prst="rect">
            <a:avLst/>
          </a:prstGeom>
          <a:noFill/>
        </p:spPr>
        <p:txBody>
          <a:bodyPr wrap="square" lIns="55336" tIns="27668" rIns="55336" bIns="27668">
            <a:spAutoFit/>
          </a:bodyPr>
          <a:lstStyle/>
          <a:p>
            <a:pPr algn="ctr"/>
            <a:r>
              <a:rPr 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DISTRIBUTION OF SOLAR PANELS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/>
          <a:stretch>
            <a:fillRect/>
          </a:stretch>
        </p:blipFill>
        <p:spPr>
          <a:xfrm>
            <a:off x="9933305" y="1880870"/>
            <a:ext cx="9860915" cy="533209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-35160" y="1128048"/>
            <a:ext cx="37877750" cy="3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275" y="1356360"/>
            <a:ext cx="991997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Physical characteristics of Solar Panels:</a:t>
            </a: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dirty="0"/>
              <a:t>Max Dimensions: 5.4 ft. x 3.25 ft. (rectangular)</a:t>
            </a: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dirty="0"/>
              <a:t>Max Weight: 50 pounds </a:t>
            </a: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dirty="0"/>
              <a:t>Material: front part- glass plate </a:t>
            </a:r>
          </a:p>
          <a:p>
            <a:r>
              <a:rPr lang="en-US" sz="2800" dirty="0"/>
              <a:t>      rear part- polymer plastic sheet</a:t>
            </a: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dirty="0"/>
              <a:t>Fragile     </a:t>
            </a:r>
          </a:p>
          <a:p>
            <a:pPr indent="0">
              <a:buFont typeface="Wingdings" panose="05000000000000000000" charset="0"/>
              <a:buNone/>
            </a:pPr>
            <a:r>
              <a:rPr lang="en-US" sz="2800" b="1" i="1" dirty="0">
                <a:solidFill>
                  <a:srgbClr val="00B0F0"/>
                </a:solidFill>
              </a:rPr>
              <a:t> “Hence, they can be easily palletized but not mounted over one another.”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6664940" y="5010150"/>
            <a:ext cx="1189990" cy="60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1901805" y="4780915"/>
            <a:ext cx="5723890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4725650" y="3699510"/>
            <a:ext cx="3052445" cy="1157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947275" y="1172845"/>
            <a:ext cx="0" cy="9296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41275" y="650240"/>
            <a:ext cx="4895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ym typeface="+mn-ea"/>
              </a:rPr>
              <a:t>NINAD KILLEDAR - 12775008</a:t>
            </a:r>
            <a:endParaRPr lang="en-US" sz="3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94220" y="1588135"/>
            <a:ext cx="0" cy="9296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876375" y="1112520"/>
            <a:ext cx="0" cy="1144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767550" y="10427335"/>
            <a:ext cx="11430" cy="108781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899650" y="10392410"/>
            <a:ext cx="33655" cy="10913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german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6180" y="2872740"/>
            <a:ext cx="915670" cy="513080"/>
          </a:xfrm>
          <a:prstGeom prst="rect">
            <a:avLst/>
          </a:prstGeom>
        </p:spPr>
      </p:pic>
      <p:pic>
        <p:nvPicPr>
          <p:cNvPr id="23" name="Picture 22" descr="us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9205" y="3789045"/>
            <a:ext cx="1049655" cy="552450"/>
          </a:xfrm>
          <a:prstGeom prst="rect">
            <a:avLst/>
          </a:prstGeom>
        </p:spPr>
      </p:pic>
      <p:pic>
        <p:nvPicPr>
          <p:cNvPr id="24" name="Picture 23" descr="india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5990" y="5467350"/>
            <a:ext cx="796290" cy="53086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11430" y="5233670"/>
            <a:ext cx="999807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Exporting from: </a:t>
            </a:r>
            <a:r>
              <a:rPr lang="en-US" sz="2800" b="1" dirty="0">
                <a:solidFill>
                  <a:schemeClr val="tx1"/>
                </a:solidFill>
              </a:rPr>
              <a:t>VIETNAM</a:t>
            </a:r>
            <a:endParaRPr lang="en-US" sz="2800" dirty="0"/>
          </a:p>
          <a:p>
            <a:pPr algn="l"/>
            <a:r>
              <a:rPr lang="en-US" sz="2800" dirty="0"/>
              <a:t>1) Solar energy market is expected to grow at a CAGR of 7.3% during the forecast period (2022-2028). </a:t>
            </a:r>
          </a:p>
          <a:p>
            <a:pPr algn="l"/>
            <a:r>
              <a:rPr lang="en-US" sz="2800" dirty="0"/>
              <a:t>2) Surpassed Malaysia and Thailand in terms of solar panel capacity and exports from Southeast Asia. </a:t>
            </a:r>
          </a:p>
          <a:p>
            <a:pPr indent="0" algn="l">
              <a:buFont typeface="+mj-lt"/>
              <a:buNone/>
            </a:pPr>
            <a:r>
              <a:rPr lang="en-US" sz="2800" dirty="0"/>
              <a:t>3) Vietnam’s solar energy systems hold one of the largest share in market.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44450" y="8680450"/>
            <a:ext cx="98742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800" b="1">
                <a:solidFill>
                  <a:srgbClr val="FF0000"/>
                </a:solidFill>
                <a:sym typeface="+mn-ea"/>
              </a:rPr>
              <a:t>Exporting to:</a:t>
            </a:r>
          </a:p>
          <a:p>
            <a:pPr algn="l"/>
            <a:r>
              <a:rPr lang="en-US" sz="2800" b="1">
                <a:solidFill>
                  <a:srgbClr val="FF0000"/>
                </a:solidFill>
                <a:sym typeface="+mn-ea"/>
              </a:rPr>
              <a:t> </a:t>
            </a:r>
          </a:p>
          <a:p>
            <a:pPr algn="l"/>
            <a:r>
              <a:rPr lang="en-US" sz="2800" b="1"/>
              <a:t>                 -       largest importer of Vietnamese solar panels</a:t>
            </a:r>
          </a:p>
          <a:p>
            <a:pPr algn="l"/>
            <a:endParaRPr lang="en-US" sz="2800" b="1"/>
          </a:p>
          <a:p>
            <a:pPr algn="l"/>
            <a:r>
              <a:rPr lang="en-US" sz="2800" b="1"/>
              <a:t>                 -      </a:t>
            </a:r>
            <a:r>
              <a:rPr lang="en-US" sz="2800" b="1">
                <a:sym typeface="+mn-ea"/>
              </a:rPr>
              <a:t>solar power is </a:t>
            </a:r>
            <a:r>
              <a:rPr lang="en-US" sz="2800" b="1"/>
              <a:t>fast developing industry </a:t>
            </a:r>
          </a:p>
          <a:p>
            <a:pPr algn="l"/>
            <a:endParaRPr lang="en-US" sz="2800" b="1"/>
          </a:p>
          <a:p>
            <a:pPr algn="l"/>
            <a:r>
              <a:rPr lang="en-US" sz="2800" b="1"/>
              <a:t>                 -      Vietnam's largest trading partner within the      </a:t>
            </a:r>
            <a:r>
              <a:rPr lang="en-US" sz="2800" b="1">
                <a:sym typeface="+mn-ea"/>
              </a:rPr>
              <a:t>European Union.</a:t>
            </a:r>
            <a:r>
              <a:rPr lang="en-US" sz="2800" b="1"/>
              <a:t> </a:t>
            </a:r>
          </a:p>
        </p:txBody>
      </p:sp>
      <p:sp>
        <p:nvSpPr>
          <p:cNvPr id="33" name="Text Box 32"/>
          <p:cNvSpPr txBox="1"/>
          <p:nvPr/>
        </p:nvSpPr>
        <p:spPr>
          <a:xfrm rot="10800000" flipV="1">
            <a:off x="0" y="12866370"/>
            <a:ext cx="10029825" cy="784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Possible modes of transport for exporting solar panels based on physical characteristics :</a:t>
            </a:r>
            <a:r>
              <a:rPr lang="en-US" sz="2300" b="1">
                <a:solidFill>
                  <a:srgbClr val="FF0000"/>
                </a:solidFill>
              </a:rPr>
              <a:t> </a:t>
            </a:r>
            <a:r>
              <a:rPr lang="en-US" sz="2300" b="1">
                <a:solidFill>
                  <a:schemeClr val="tx1"/>
                </a:solidFill>
              </a:rPr>
              <a:t>(Langley et al., 2016)</a:t>
            </a:r>
            <a:endParaRPr lang="en-US" sz="2800" b="1">
              <a:solidFill>
                <a:srgbClr val="FF0000"/>
              </a:solidFill>
            </a:endParaRPr>
          </a:p>
          <a:p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                -    Fastest mode but expensive, also emergency mode of transport. Mostly High value, low weight goods are carried . </a:t>
            </a:r>
          </a:p>
          <a:p>
            <a:r>
              <a:rPr lang="en-US" sz="2800" i="1">
                <a:solidFill>
                  <a:schemeClr val="tx1"/>
                </a:solidFill>
              </a:rPr>
              <a:t>Example: </a:t>
            </a:r>
            <a:r>
              <a:rPr lang="en-US" sz="2800">
                <a:sym typeface="+mn-ea"/>
              </a:rPr>
              <a:t> Combinition carriers and Air cargo carriers </a:t>
            </a:r>
          </a:p>
          <a:p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                 -   Long distance movement of both high and low value goods at prices cheaper than air freight.</a:t>
            </a:r>
            <a:endParaRPr lang="en-US" sz="2800">
              <a:solidFill>
                <a:schemeClr val="tx1"/>
              </a:solidFill>
              <a:sym typeface="+mn-ea"/>
            </a:endParaRPr>
          </a:p>
          <a:p>
            <a:r>
              <a:rPr lang="en-US" sz="2800">
                <a:solidFill>
                  <a:schemeClr val="tx1"/>
                </a:solidFill>
                <a:sym typeface="+mn-ea"/>
              </a:rPr>
              <a:t>Example: Intermodal Trains</a:t>
            </a:r>
          </a:p>
          <a:p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                 -   major facilitator of international trade to ship low value high density goods at cheap prices and in bulk.</a:t>
            </a:r>
          </a:p>
          <a:p>
            <a:r>
              <a:rPr lang="en-US" sz="2800">
                <a:solidFill>
                  <a:schemeClr val="tx1"/>
                </a:solidFill>
              </a:rPr>
              <a:t>Examples: bulk carriers ships, Ro-Ro Vessels, general cargo ships</a:t>
            </a:r>
          </a:p>
          <a:p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                 -    low and high value time sensitive goods can be transported locally, regionally and nationally at cheaper rate.</a:t>
            </a:r>
          </a:p>
          <a:p>
            <a:r>
              <a:rPr lang="en-US" sz="2800">
                <a:sym typeface="+mn-ea"/>
              </a:rPr>
              <a:t>Example: Less than truck load (LTL), Full truck load (FTL) etc.</a:t>
            </a:r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35" name="Picture 34" descr="us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" y="9431020"/>
            <a:ext cx="1049655" cy="552450"/>
          </a:xfrm>
          <a:prstGeom prst="rect">
            <a:avLst/>
          </a:prstGeom>
        </p:spPr>
      </p:pic>
      <p:pic>
        <p:nvPicPr>
          <p:cNvPr id="36" name="Picture 35" descr="india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" y="10245725"/>
            <a:ext cx="1038860" cy="582930"/>
          </a:xfrm>
          <a:prstGeom prst="rect">
            <a:avLst/>
          </a:prstGeom>
        </p:spPr>
      </p:pic>
      <p:pic>
        <p:nvPicPr>
          <p:cNvPr id="38" name="Picture 37" descr="german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" y="11090910"/>
            <a:ext cx="988060" cy="513080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28428950" y="16936085"/>
            <a:ext cx="309880" cy="134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0" name="Picture 39" descr="airplan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865" y="13858240"/>
            <a:ext cx="928370" cy="928370"/>
          </a:xfrm>
          <a:prstGeom prst="rect">
            <a:avLst/>
          </a:prstGeom>
        </p:spPr>
      </p:pic>
      <p:pic>
        <p:nvPicPr>
          <p:cNvPr id="41" name="Picture 40" descr="truck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" y="18818860"/>
            <a:ext cx="1067435" cy="1091565"/>
          </a:xfrm>
          <a:prstGeom prst="rect">
            <a:avLst/>
          </a:prstGeom>
        </p:spPr>
      </p:pic>
      <p:pic>
        <p:nvPicPr>
          <p:cNvPr id="42" name="Picture 41" descr="rail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655" y="15513050"/>
            <a:ext cx="918210" cy="918210"/>
          </a:xfrm>
          <a:prstGeom prst="rect">
            <a:avLst/>
          </a:prstGeom>
        </p:spPr>
      </p:pic>
      <p:pic>
        <p:nvPicPr>
          <p:cNvPr id="43" name="Picture 42" descr="shi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820" y="17167225"/>
            <a:ext cx="915670" cy="915670"/>
          </a:xfrm>
          <a:prstGeom prst="rect">
            <a:avLst/>
          </a:prstGeom>
        </p:spPr>
      </p:pic>
      <p:pic>
        <p:nvPicPr>
          <p:cNvPr id="44" name="Picture 43" descr="VIETNAM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74030" y="3936365"/>
            <a:ext cx="774065" cy="516890"/>
          </a:xfrm>
          <a:prstGeom prst="rect">
            <a:avLst/>
          </a:prstGeom>
        </p:spPr>
      </p:pic>
      <p:sp>
        <p:nvSpPr>
          <p:cNvPr id="50" name="Text Box 49"/>
          <p:cNvSpPr txBox="1"/>
          <p:nvPr/>
        </p:nvSpPr>
        <p:spPr>
          <a:xfrm>
            <a:off x="9975850" y="1199515"/>
            <a:ext cx="93351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u="sng"/>
              <a:t> Outline of the solar panel global distribution operation</a:t>
            </a:r>
          </a:p>
        </p:txBody>
      </p:sp>
      <p:sp>
        <p:nvSpPr>
          <p:cNvPr id="54" name="Oval 53"/>
          <p:cNvSpPr/>
          <p:nvPr/>
        </p:nvSpPr>
        <p:spPr>
          <a:xfrm>
            <a:off x="17701895" y="4318000"/>
            <a:ext cx="372745" cy="3511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1</a:t>
            </a:r>
          </a:p>
        </p:txBody>
      </p:sp>
      <p:sp>
        <p:nvSpPr>
          <p:cNvPr id="56" name="Oval 55"/>
          <p:cNvSpPr/>
          <p:nvPr/>
        </p:nvSpPr>
        <p:spPr>
          <a:xfrm>
            <a:off x="16120745" y="5004435"/>
            <a:ext cx="353060" cy="3613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2</a:t>
            </a:r>
          </a:p>
        </p:txBody>
      </p:sp>
      <p:sp>
        <p:nvSpPr>
          <p:cNvPr id="57" name="Oval 56"/>
          <p:cNvSpPr/>
          <p:nvPr/>
        </p:nvSpPr>
        <p:spPr>
          <a:xfrm>
            <a:off x="11438255" y="4408170"/>
            <a:ext cx="422910" cy="4489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3</a:t>
            </a:r>
          </a:p>
        </p:txBody>
      </p:sp>
      <p:sp>
        <p:nvSpPr>
          <p:cNvPr id="58" name="Oval 57"/>
          <p:cNvSpPr/>
          <p:nvPr/>
        </p:nvSpPr>
        <p:spPr>
          <a:xfrm>
            <a:off x="14958060" y="3250565"/>
            <a:ext cx="422910" cy="4489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4</a:t>
            </a:r>
          </a:p>
        </p:txBody>
      </p:sp>
      <p:sp>
        <p:nvSpPr>
          <p:cNvPr id="61" name="Text Box 60"/>
          <p:cNvSpPr txBox="1"/>
          <p:nvPr/>
        </p:nvSpPr>
        <p:spPr>
          <a:xfrm>
            <a:off x="9980295" y="7218045"/>
            <a:ext cx="980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>
                <a:solidFill>
                  <a:schemeClr val="tx1"/>
                </a:solidFill>
              </a:rPr>
              <a:t>Preffered transport according to selected geographical locations: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-6350" y="5073650"/>
            <a:ext cx="9939655" cy="76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-64770" y="12560935"/>
            <a:ext cx="10049510" cy="76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truck"/>
          <p:cNvPicPr>
            <a:picLocks noChangeAspect="1"/>
          </p:cNvPicPr>
          <p:nvPr/>
        </p:nvPicPr>
        <p:blipFill>
          <a:blip r:embed="rId10"/>
          <a:srcRect l="4605" t="19217" r="4979" b="7836"/>
          <a:stretch>
            <a:fillRect/>
          </a:stretch>
        </p:blipFill>
        <p:spPr>
          <a:xfrm flipH="1">
            <a:off x="16115030" y="12073890"/>
            <a:ext cx="739140" cy="610870"/>
          </a:xfrm>
          <a:prstGeom prst="rect">
            <a:avLst/>
          </a:prstGeom>
        </p:spPr>
      </p:pic>
      <p:pic>
        <p:nvPicPr>
          <p:cNvPr id="68" name="Picture 67" descr="shi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2833350" y="12002135"/>
            <a:ext cx="635000" cy="635000"/>
          </a:xfrm>
          <a:prstGeom prst="rect">
            <a:avLst/>
          </a:prstGeom>
        </p:spPr>
      </p:pic>
      <p:graphicFrame>
        <p:nvGraphicFramePr>
          <p:cNvPr id="72" name="Diagram 71"/>
          <p:cNvGraphicFramePr/>
          <p:nvPr/>
        </p:nvGraphicFramePr>
        <p:xfrm>
          <a:off x="10455275" y="14163040"/>
          <a:ext cx="8649335" cy="1424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73" name="Diagram 72"/>
          <p:cNvGraphicFramePr/>
          <p:nvPr/>
        </p:nvGraphicFramePr>
        <p:xfrm>
          <a:off x="10455275" y="12432030"/>
          <a:ext cx="8722995" cy="1266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74" name="Diagram 73"/>
          <p:cNvGraphicFramePr/>
          <p:nvPr/>
        </p:nvGraphicFramePr>
        <p:xfrm>
          <a:off x="10387330" y="16076930"/>
          <a:ext cx="8722995" cy="1354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75" name="Text Box 74"/>
          <p:cNvSpPr txBox="1"/>
          <p:nvPr/>
        </p:nvSpPr>
        <p:spPr>
          <a:xfrm>
            <a:off x="15391130" y="7905115"/>
            <a:ext cx="4452620" cy="303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Use of Intermodal Transport :     </a:t>
            </a:r>
            <a:r>
              <a:rPr lang="en-US" sz="2800" dirty="0"/>
              <a:t>                            </a:t>
            </a:r>
            <a:r>
              <a:rPr lang="en-US" sz="2300" b="1" dirty="0"/>
              <a:t> (Manners-Bell, 2013)</a:t>
            </a:r>
            <a:endParaRPr lang="en-US" sz="2800" dirty="0"/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dirty="0">
                <a:sym typeface="+mn-ea"/>
              </a:rPr>
              <a:t>reduces cargo handling </a:t>
            </a:r>
          </a:p>
          <a:p>
            <a:pPr marL="457200" indent="-457200">
              <a:buFont typeface="Wingdings" panose="05000000000000000000" charset="0"/>
              <a:buChar char="ü"/>
            </a:pPr>
            <a:r>
              <a:rPr lang="en-US" sz="2800" dirty="0"/>
              <a:t> can be transported faster by swapping between modes. </a:t>
            </a:r>
            <a:r>
              <a:rPr lang="en-US" sz="2800" dirty="0" err="1"/>
              <a:t>Eg.</a:t>
            </a:r>
            <a:r>
              <a:rPr lang="en-US" sz="2800" dirty="0"/>
              <a:t> inland water ways, road and rail.</a:t>
            </a:r>
          </a:p>
        </p:txBody>
      </p:sp>
      <p:pic>
        <p:nvPicPr>
          <p:cNvPr id="84" name="Picture 83" descr="shi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2829540" y="15538450"/>
            <a:ext cx="810260" cy="810260"/>
          </a:xfrm>
          <a:prstGeom prst="rect">
            <a:avLst/>
          </a:prstGeom>
        </p:spPr>
      </p:pic>
      <p:pic>
        <p:nvPicPr>
          <p:cNvPr id="85" name="Picture 84" descr="ship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2909550" y="13738860"/>
            <a:ext cx="650875" cy="650875"/>
          </a:xfrm>
          <a:prstGeom prst="rect">
            <a:avLst/>
          </a:prstGeom>
        </p:spPr>
      </p:pic>
      <p:pic>
        <p:nvPicPr>
          <p:cNvPr id="86" name="Picture 85" descr="rail"/>
          <p:cNvPicPr>
            <a:picLocks noChangeAspect="1"/>
          </p:cNvPicPr>
          <p:nvPr/>
        </p:nvPicPr>
        <p:blipFill>
          <a:blip r:embed="rId11"/>
          <a:srcRect l="7486" t="2814" r="4918"/>
          <a:stretch>
            <a:fillRect/>
          </a:stretch>
        </p:blipFill>
        <p:spPr>
          <a:xfrm>
            <a:off x="16120745" y="15538450"/>
            <a:ext cx="712470" cy="758825"/>
          </a:xfrm>
          <a:prstGeom prst="rect">
            <a:avLst/>
          </a:prstGeom>
        </p:spPr>
      </p:pic>
      <p:pic>
        <p:nvPicPr>
          <p:cNvPr id="87" name="Picture 86" descr="truck"/>
          <p:cNvPicPr>
            <a:picLocks noChangeAspect="1"/>
          </p:cNvPicPr>
          <p:nvPr/>
        </p:nvPicPr>
        <p:blipFill>
          <a:blip r:embed="rId10"/>
          <a:srcRect l="5539" t="20620" r="5741" b="7800"/>
          <a:stretch>
            <a:fillRect/>
          </a:stretch>
        </p:blipFill>
        <p:spPr>
          <a:xfrm flipH="1">
            <a:off x="16106775" y="13858240"/>
            <a:ext cx="634365" cy="662940"/>
          </a:xfrm>
          <a:prstGeom prst="rect">
            <a:avLst/>
          </a:prstGeom>
        </p:spPr>
      </p:pic>
      <p:graphicFrame>
        <p:nvGraphicFramePr>
          <p:cNvPr id="93" name="Diagram 92"/>
          <p:cNvGraphicFramePr/>
          <p:nvPr/>
        </p:nvGraphicFramePr>
        <p:xfrm>
          <a:off x="18348325" y="1721485"/>
          <a:ext cx="9685020" cy="509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graphicFrame>
        <p:nvGraphicFramePr>
          <p:cNvPr id="101" name="Diagram 100"/>
          <p:cNvGraphicFramePr/>
          <p:nvPr/>
        </p:nvGraphicFramePr>
        <p:xfrm>
          <a:off x="20159980" y="7141845"/>
          <a:ext cx="6309995" cy="5464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4" r:lo="rId35" r:qs="rId36" r:cs="rId37"/>
          </a:graphicData>
        </a:graphic>
      </p:graphicFrame>
      <p:sp>
        <p:nvSpPr>
          <p:cNvPr id="104" name="Text Box 103"/>
          <p:cNvSpPr txBox="1"/>
          <p:nvPr/>
        </p:nvSpPr>
        <p:spPr>
          <a:xfrm>
            <a:off x="19843750" y="1189355"/>
            <a:ext cx="76835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>
                <a:solidFill>
                  <a:srgbClr val="FF0000"/>
                </a:solidFill>
              </a:rPr>
              <a:t>Import &amp; Export Documentation considerations</a:t>
            </a:r>
          </a:p>
        </p:txBody>
      </p:sp>
      <p:cxnSp>
        <p:nvCxnSpPr>
          <p:cNvPr id="110" name="Straight Connector 109"/>
          <p:cNvCxnSpPr/>
          <p:nvPr/>
        </p:nvCxnSpPr>
        <p:spPr>
          <a:xfrm flipH="1">
            <a:off x="19778028" y="1096645"/>
            <a:ext cx="10795" cy="768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14340205" y="11187430"/>
            <a:ext cx="1184910" cy="521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PORTS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16958310" y="11261090"/>
            <a:ext cx="2352675" cy="521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WAREHOUSES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4627860" y="11840210"/>
            <a:ext cx="456565" cy="58356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17854930" y="11833225"/>
            <a:ext cx="486410" cy="54546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423650" y="12025630"/>
            <a:ext cx="372745" cy="3511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19244310" y="14676755"/>
            <a:ext cx="387985" cy="43243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2</a:t>
            </a:r>
          </a:p>
        </p:txBody>
      </p:sp>
      <p:sp>
        <p:nvSpPr>
          <p:cNvPr id="37" name="Oval 36"/>
          <p:cNvSpPr/>
          <p:nvPr/>
        </p:nvSpPr>
        <p:spPr>
          <a:xfrm>
            <a:off x="19244310" y="12840970"/>
            <a:ext cx="422910" cy="4489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3</a:t>
            </a:r>
          </a:p>
        </p:txBody>
      </p:sp>
      <p:sp>
        <p:nvSpPr>
          <p:cNvPr id="45" name="Oval 44"/>
          <p:cNvSpPr/>
          <p:nvPr/>
        </p:nvSpPr>
        <p:spPr>
          <a:xfrm>
            <a:off x="19209385" y="16511905"/>
            <a:ext cx="422910" cy="4489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4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10009505" y="7905115"/>
            <a:ext cx="520255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7030A0"/>
                </a:solidFill>
              </a:rPr>
              <a:t>Use of port-centric warehousing </a:t>
            </a:r>
            <a:r>
              <a:rPr lang="en-US" sz="2800" dirty="0"/>
              <a:t>:          </a:t>
            </a:r>
            <a:r>
              <a:rPr lang="en-US" sz="2300" dirty="0"/>
              <a:t>             </a:t>
            </a:r>
            <a:r>
              <a:rPr lang="en-US" sz="2300" b="1" dirty="0">
                <a:sym typeface="+mn-ea"/>
              </a:rPr>
              <a:t>(Venkatesh et al., 2020)</a:t>
            </a:r>
            <a:endParaRPr lang="en-US" sz="2300" dirty="0"/>
          </a:p>
          <a:p>
            <a:pPr marL="571500" indent="-571500" algn="just">
              <a:buFont typeface="Wingdings" panose="05000000000000000000" charset="0"/>
              <a:buChar char="ü"/>
            </a:pPr>
            <a:r>
              <a:rPr lang="en-US" sz="2800" dirty="0">
                <a:sym typeface="+mn-ea"/>
              </a:rPr>
              <a:t>reduces port-to-distribution-center haulage costs. </a:t>
            </a:r>
            <a:endParaRPr lang="en-US" sz="2800" b="1" baseline="0" dirty="0"/>
          </a:p>
          <a:p>
            <a:pPr marL="571500" marR="0" indent="-571500" algn="just" defTabSz="2840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lang="en-US" sz="2800" dirty="0">
                <a:sym typeface="+mn-ea"/>
              </a:rPr>
              <a:t>shortens lead time </a:t>
            </a:r>
            <a:endParaRPr lang="en-US" sz="2800" b="1" baseline="0" dirty="0"/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11612251" y="10042367"/>
            <a:ext cx="0" cy="1807826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3291185" y="10042525"/>
            <a:ext cx="2442210" cy="190754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5725140" y="10042525"/>
            <a:ext cx="389890" cy="167894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65"/>
          <p:cNvSpPr txBox="1"/>
          <p:nvPr/>
        </p:nvSpPr>
        <p:spPr>
          <a:xfrm>
            <a:off x="9979660" y="17826990"/>
            <a:ext cx="45878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400" dirty="0"/>
              <a:t>Use of merchant haulage shipping lines:                                    </a:t>
            </a:r>
            <a:r>
              <a:rPr lang="en-US" sz="2400" b="1" dirty="0">
                <a:sym typeface="+mn-ea"/>
              </a:rPr>
              <a:t>(Manners-Bell, 2013)</a:t>
            </a:r>
            <a:endParaRPr lang="en-US" sz="2400" dirty="0"/>
          </a:p>
          <a:p>
            <a:pPr marL="457200" indent="-457200" algn="l">
              <a:buFont typeface="Wingdings" panose="05000000000000000000" charset="0"/>
              <a:buChar char="ü"/>
            </a:pPr>
            <a:r>
              <a:rPr lang="en-US" sz="2400" dirty="0"/>
              <a:t>specialized knowledge in intercontinental trade along with customs skills</a:t>
            </a:r>
          </a:p>
          <a:p>
            <a:pPr marL="457200" indent="-457200" algn="l">
              <a:buFont typeface="Wingdings" panose="05000000000000000000" charset="0"/>
              <a:buChar char="ü"/>
            </a:pPr>
            <a:r>
              <a:rPr lang="en-US" sz="2400" dirty="0"/>
              <a:t>cheaper than carrier haulage</a:t>
            </a:r>
          </a:p>
          <a:p>
            <a:pPr marL="457200" indent="-457200" algn="l">
              <a:buFont typeface="Wingdings" panose="05000000000000000000" charset="0"/>
              <a:buChar char="ü"/>
            </a:pPr>
            <a:r>
              <a:rPr lang="en-US" sz="2400" dirty="0"/>
              <a:t>often act as intermodal transport operators.</a:t>
            </a:r>
          </a:p>
        </p:txBody>
      </p:sp>
      <p:graphicFrame>
        <p:nvGraphicFramePr>
          <p:cNvPr id="70" name="Table 69"/>
          <p:cNvGraphicFramePr>
            <a:graphicFrameLocks noGrp="1"/>
          </p:cNvGraphicFramePr>
          <p:nvPr/>
        </p:nvGraphicFramePr>
        <p:xfrm>
          <a:off x="26876375" y="1130935"/>
          <a:ext cx="10974070" cy="1143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Port &amp; Warehouse</a:t>
                      </a:r>
                      <a:r>
                        <a:rPr lang="en-US" sz="2400" baseline="0" dirty="0"/>
                        <a:t> location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Justification for choosing specific location</a:t>
                      </a:r>
                      <a:r>
                        <a:rPr lang="en-US" sz="2400" baseline="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 Tan Cang Cat Lai Port (Vietnam)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143000" indent="-1143000" algn="just">
                        <a:buFont typeface="+mj-lt"/>
                        <a:buAutoNum type="arabicPeriod"/>
                      </a:pPr>
                      <a:r>
                        <a:rPr lang="en-US" sz="2400" b="0" baseline="0" dirty="0"/>
                        <a:t>can potentially provide large numbers of skilled workers</a:t>
                      </a:r>
                    </a:p>
                    <a:p>
                      <a:pPr marL="1143000" indent="-1143000" algn="just">
                        <a:buFont typeface="+mj-lt"/>
                        <a:buAutoNum type="arabicPeriod"/>
                      </a:pPr>
                      <a:r>
                        <a:rPr lang="en-US" sz="2400" b="0" baseline="0" dirty="0"/>
                        <a:t>one of the world's fastest growing national economies.</a:t>
                      </a:r>
                    </a:p>
                    <a:p>
                      <a:pPr marL="1143000" indent="-1143000" algn="just">
                        <a:buFont typeface="+mj-lt"/>
                        <a:buAutoNum type="arabicPeriod"/>
                      </a:pPr>
                      <a:r>
                        <a:rPr lang="en-US" sz="2400" b="0" baseline="0" dirty="0"/>
                        <a:t>Vietnam’s geography gives it a logistical advantage of significant maritime transport.</a:t>
                      </a:r>
                    </a:p>
                    <a:p>
                      <a:pPr marL="1143000" indent="-1143000" algn="just">
                        <a:buFont typeface="+mj-lt"/>
                        <a:buAutoNum type="arabicPeriod"/>
                      </a:pPr>
                      <a:r>
                        <a:rPr lang="en-US" sz="2400" b="0" baseline="0" dirty="0"/>
                        <a:t>One of the largest manufacturerof solar panels over the world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Chennai Port  </a:t>
                      </a:r>
                      <a:r>
                        <a:rPr lang="en-US" sz="2400" b="1" dirty="0"/>
                        <a:t>+</a:t>
                      </a:r>
                      <a:r>
                        <a:rPr lang="en-US" sz="2400" dirty="0"/>
                        <a:t> Ahmedabad</a:t>
                      </a:r>
                      <a:r>
                        <a:rPr lang="en-US" sz="2400" baseline="0" dirty="0"/>
                        <a:t>, Gujarat (India)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143000" indent="-1143000" algn="just">
                        <a:buAutoNum type="arabicPeriod"/>
                      </a:pPr>
                      <a:r>
                        <a:rPr lang="en-US" sz="2400" baseline="0" dirty="0"/>
                        <a:t>Chennai port and Ahmedabad connected directly by NH48.</a:t>
                      </a:r>
                    </a:p>
                    <a:p>
                      <a:pPr marL="1143000" indent="-1143000" algn="just">
                        <a:buAutoNum type="arabicPeriod"/>
                      </a:pPr>
                      <a:r>
                        <a:rPr lang="en-US" sz="2400" baseline="0" dirty="0"/>
                        <a:t>Avg warehouse rent (INR/</a:t>
                      </a:r>
                      <a:r>
                        <a:rPr lang="en-US" sz="2400" baseline="0" dirty="0" err="1"/>
                        <a:t>sq</a:t>
                      </a:r>
                      <a:r>
                        <a:rPr lang="en-US" sz="2400" baseline="0" dirty="0"/>
                        <a:t> ft./month) is less compared to any other city.</a:t>
                      </a:r>
                      <a:r>
                        <a:rPr lang="en-US" sz="2400" dirty="0"/>
                        <a:t> </a:t>
                      </a:r>
                      <a:r>
                        <a:rPr lang="en-US" sz="2400" b="1" dirty="0"/>
                        <a:t>(Knight Frank, </a:t>
                      </a:r>
                      <a:r>
                        <a:rPr lang="en-US" sz="2400" b="1" i="1" dirty="0"/>
                        <a:t>India warehousing market report</a:t>
                      </a:r>
                      <a:r>
                        <a:rPr lang="en-US" sz="2400" b="1" dirty="0"/>
                        <a:t> 2021)</a:t>
                      </a:r>
                      <a:endParaRPr lang="en-US" sz="2400" b="1" baseline="0" dirty="0"/>
                    </a:p>
                    <a:p>
                      <a:pPr marL="1143000" indent="-1143000" algn="just">
                        <a:buAutoNum type="arabicPeriod"/>
                      </a:pPr>
                      <a:r>
                        <a:rPr lang="en-US" sz="2400" baseline="0" dirty="0"/>
                        <a:t>Excellent road connectivity and cheap </a:t>
                      </a:r>
                      <a:r>
                        <a:rPr lang="en-US" sz="2400" baseline="0" dirty="0" err="1"/>
                        <a:t>labour in Gujarat and Rajasthan.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+mn-ea"/>
                        </a:rPr>
                        <a:t>Port of Houston</a:t>
                      </a:r>
                      <a:r>
                        <a:rPr lang="en-US" sz="2400" b="1" dirty="0">
                          <a:sym typeface="+mn-ea"/>
                        </a:rPr>
                        <a:t> + </a:t>
                      </a:r>
                      <a:r>
                        <a:rPr lang="en-US" sz="2400" baseline="0" dirty="0"/>
                        <a:t>Texas  (U.S.A)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2400" dirty="0"/>
                        <a:t>Shares borders with Mexico which is U.S.A’s 2nd largest trader.</a:t>
                      </a:r>
                      <a:r>
                        <a:rPr lang="en-US" sz="2400" b="1" dirty="0">
                          <a:sym typeface="+mn-ea"/>
                        </a:rPr>
                        <a:t>(Manners-Bell, 2013)</a:t>
                      </a:r>
                    </a:p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2400" dirty="0">
                          <a:sym typeface="+mn-ea"/>
                        </a:rPr>
                        <a:t>More suited for seatrade with Asia due to the expansion of the Panama Canal.</a:t>
                      </a:r>
                      <a:r>
                        <a:rPr lang="en-US" sz="2400" b="1" dirty="0">
                          <a:sym typeface="+mn-ea"/>
                        </a:rPr>
                        <a:t>(Manners-Bell, 2013)</a:t>
                      </a:r>
                    </a:p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2400" b="0" dirty="0">
                          <a:sym typeface="+mn-ea"/>
                        </a:rPr>
                        <a:t>Large number of inland seaports and excellent road infrastructure </a:t>
                      </a:r>
                      <a:r>
                        <a:rPr lang="en-US" sz="2400" b="1" dirty="0">
                          <a:sym typeface="+mn-ea"/>
                        </a:rPr>
                        <a:t>(Manners-Bell, 2013)</a:t>
                      </a:r>
                    </a:p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2400" dirty="0"/>
                        <a:t>US Exempts Tariffs on Vietnamese Solar Panels for 2 years.</a:t>
                      </a:r>
                    </a:p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2400" dirty="0">
                          <a:sym typeface="+mn-ea"/>
                        </a:rPr>
                        <a:t>Tax-Friendly Country- </a:t>
                      </a:r>
                      <a:r>
                        <a:rPr lang="en-US" sz="2400" baseline="0" dirty="0"/>
                        <a:t>Triple Freeport tax exemption- 0% 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inventory tax on any goods that move in and out of Texas within a 175-day period from the date of acquisition or brought into the state.</a:t>
                      </a:r>
                      <a:endParaRPr lang="en-US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+mn-ea"/>
                        </a:rPr>
                        <a:t>Port of Hamburg</a:t>
                      </a:r>
                      <a:r>
                        <a:rPr lang="en-US" sz="2400" b="1" dirty="0">
                          <a:sym typeface="+mn-ea"/>
                        </a:rPr>
                        <a:t> + </a:t>
                      </a:r>
                      <a:r>
                        <a:rPr lang="en-US" sz="2400" b="0" baseline="0" dirty="0"/>
                        <a:t>Berlin (Eastern Germany)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2400" b="0" dirty="0"/>
                        <a:t>Cheap land costs and labour market in eastern europe.</a:t>
                      </a:r>
                      <a:r>
                        <a:rPr lang="en-US" sz="2400" b="1" dirty="0">
                          <a:sym typeface="+mn-ea"/>
                        </a:rPr>
                        <a:t>(Manners-Bell, 2013)</a:t>
                      </a:r>
                      <a:endParaRPr lang="en-US" sz="2400" b="0" dirty="0"/>
                    </a:p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2400" dirty="0">
                          <a:sym typeface="+mn-ea"/>
                        </a:rPr>
                        <a:t>Low fuel prices and </a:t>
                      </a:r>
                      <a:r>
                        <a:rPr lang="en-US" sz="2400" b="0" dirty="0"/>
                        <a:t>low haulier cost </a:t>
                      </a:r>
                      <a:r>
                        <a:rPr lang="en-US" sz="2400" dirty="0">
                          <a:sym typeface="+mn-ea"/>
                        </a:rPr>
                        <a:t>in eastern europe</a:t>
                      </a:r>
                      <a:r>
                        <a:rPr lang="en-US" sz="2400" b="0" dirty="0"/>
                        <a:t>.</a:t>
                      </a:r>
                      <a:r>
                        <a:rPr lang="en-US" sz="2400" b="1" dirty="0">
                          <a:sym typeface="+mn-ea"/>
                        </a:rPr>
                        <a:t>(Manners-Bell, 2013)</a:t>
                      </a:r>
                      <a:endParaRPr lang="en-US" sz="2400" b="0" dirty="0"/>
                    </a:p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2400" b="0" dirty="0">
                          <a:sym typeface="+mn-ea"/>
                        </a:rPr>
                        <a:t>Germany benefits from being the largest economy in Europe, its proximity to rail hubs, and its infrastructure.</a:t>
                      </a:r>
                      <a:r>
                        <a:rPr lang="en-US" sz="2400" dirty="0">
                          <a:sym typeface="+mn-ea"/>
                        </a:rPr>
                        <a:t>.</a:t>
                      </a:r>
                      <a:r>
                        <a:rPr lang="en-US" sz="2400" b="1" dirty="0">
                          <a:sym typeface="+mn-ea"/>
                        </a:rPr>
                        <a:t>(Manners-Bell, 2013)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1" name="Straight Connector 70"/>
          <p:cNvCxnSpPr/>
          <p:nvPr/>
        </p:nvCxnSpPr>
        <p:spPr>
          <a:xfrm flipH="1">
            <a:off x="19778345" y="12541250"/>
            <a:ext cx="7120255" cy="196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6857325" y="12461875"/>
            <a:ext cx="22860" cy="87991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s 77"/>
          <p:cNvSpPr/>
          <p:nvPr/>
        </p:nvSpPr>
        <p:spPr>
          <a:xfrm>
            <a:off x="19882803" y="12660630"/>
            <a:ext cx="6918325" cy="4914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600" b="1" u="sng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Warehouse Management </a:t>
            </a:r>
            <a:r>
              <a:rPr lang="en-US" altLang="zh-CN" sz="2300" b="1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(Hompel &amp; Schmidt, 2007)</a:t>
            </a:r>
          </a:p>
        </p:txBody>
      </p:sp>
      <p:sp>
        <p:nvSpPr>
          <p:cNvPr id="79" name="Text Box 78"/>
          <p:cNvSpPr txBox="1"/>
          <p:nvPr/>
        </p:nvSpPr>
        <p:spPr>
          <a:xfrm>
            <a:off x="30388243" y="12660630"/>
            <a:ext cx="44932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Inventory Management Tools</a:t>
            </a:r>
            <a:endParaRPr lang="en-US" sz="2800" u="sng"/>
          </a:p>
        </p:txBody>
      </p:sp>
      <p:sp>
        <p:nvSpPr>
          <p:cNvPr id="80" name="Text Box 79"/>
          <p:cNvSpPr txBox="1"/>
          <p:nvPr/>
        </p:nvSpPr>
        <p:spPr>
          <a:xfrm>
            <a:off x="15036165" y="18056225"/>
            <a:ext cx="48837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sz="2450" dirty="0"/>
              <a:t>Use of Full Truck Load (FTL): </a:t>
            </a:r>
            <a:r>
              <a:rPr lang="en-US" sz="2450" b="1" dirty="0">
                <a:sym typeface="+mn-ea"/>
              </a:rPr>
              <a:t>(Manners-Bell, 2013)</a:t>
            </a:r>
            <a:r>
              <a:rPr lang="en-US" sz="2450" dirty="0"/>
              <a:t> </a:t>
            </a:r>
          </a:p>
          <a:p>
            <a:pPr marL="1143000" indent="-1143000">
              <a:buFont typeface="Wingdings" panose="05000000000000000000" charset="0"/>
              <a:buChar char="ü"/>
            </a:pPr>
            <a:r>
              <a:rPr lang="en-US" sz="2450" dirty="0"/>
              <a:t>delivers directly to the end location (point-to-point based system)</a:t>
            </a:r>
          </a:p>
          <a:p>
            <a:pPr marL="1143000" indent="-1143000">
              <a:buFont typeface="Wingdings" panose="05000000000000000000" charset="0"/>
              <a:buChar char="ü"/>
            </a:pPr>
            <a:r>
              <a:rPr lang="en-US" sz="2450" dirty="0"/>
              <a:t>goods are not unloaded frequently as LTL</a:t>
            </a:r>
          </a:p>
          <a:p>
            <a:pPr marL="1143000" indent="-1143000">
              <a:buFont typeface="Wingdings" panose="05000000000000000000" charset="0"/>
              <a:buChar char="ü"/>
            </a:pPr>
            <a:r>
              <a:rPr lang="en-US" sz="2450" dirty="0"/>
              <a:t>Thus expensive but safer</a:t>
            </a:r>
          </a:p>
        </p:txBody>
      </p:sp>
      <p:sp>
        <p:nvSpPr>
          <p:cNvPr id="82" name="Text Box 81"/>
          <p:cNvSpPr txBox="1"/>
          <p:nvPr/>
        </p:nvSpPr>
        <p:spPr>
          <a:xfrm>
            <a:off x="27527250" y="13698855"/>
            <a:ext cx="9700260" cy="741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sz="2800" dirty="0">
                <a:solidFill>
                  <a:srgbClr val="00B050"/>
                </a:solidFill>
              </a:rPr>
              <a:t>1) Quantitative Inventory Tools:  </a:t>
            </a:r>
            <a:r>
              <a:rPr lang="en-US" sz="2800" dirty="0"/>
              <a:t>(</a:t>
            </a:r>
            <a:r>
              <a:rPr lang="en-US" sz="2800" b="1" dirty="0" err="1"/>
              <a:t>Viale</a:t>
            </a:r>
            <a:r>
              <a:rPr lang="en-US" sz="2800" b="1" dirty="0"/>
              <a:t> &amp;  Carrigan, 1998)</a:t>
            </a:r>
          </a:p>
          <a:p>
            <a:pPr indent="0">
              <a:buFont typeface="Wingdings" panose="05000000000000000000" charset="0"/>
              <a:buNone/>
            </a:pPr>
            <a:endParaRPr lang="en-US" sz="2800" b="1" dirty="0"/>
          </a:p>
          <a:p>
            <a:pPr marL="685800" indent="-685800">
              <a:buFont typeface="Wingdings" panose="05000000000000000000" charset="0"/>
              <a:buChar char="Ø"/>
            </a:pPr>
            <a:r>
              <a:rPr lang="en-US" sz="2800" i="1" dirty="0"/>
              <a:t>Standard Deviation of the forecast error calculation </a:t>
            </a:r>
            <a:r>
              <a:rPr lang="en-US" sz="2800" dirty="0"/>
              <a:t>- it is the difference between forecasted shipments and actual shipments.</a:t>
            </a:r>
          </a:p>
          <a:p>
            <a:pPr indent="0">
              <a:buFont typeface="Wingdings" panose="05000000000000000000" charset="0"/>
              <a:buNone/>
            </a:pPr>
            <a:r>
              <a:rPr lang="en-US" sz="2800" dirty="0"/>
              <a:t> </a:t>
            </a:r>
          </a:p>
          <a:p>
            <a:pPr indent="0">
              <a:buFont typeface="Wingdings" panose="05000000000000000000" charset="0"/>
              <a:buNone/>
            </a:pPr>
            <a:r>
              <a:rPr lang="en-US" sz="2800" dirty="0">
                <a:solidFill>
                  <a:srgbClr val="00B050"/>
                </a:solidFill>
              </a:rPr>
              <a:t>2) The 80/20 rule (ABC Analysis)</a:t>
            </a:r>
          </a:p>
          <a:p>
            <a:pPr indent="0">
              <a:buFont typeface="Wingdings" panose="05000000000000000000" charset="0"/>
              <a:buNone/>
            </a:pPr>
            <a:endParaRPr lang="en-US" sz="2800" dirty="0">
              <a:solidFill>
                <a:srgbClr val="00B05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)  identify the fastest moving and/or the highest value SKUs</a:t>
            </a:r>
          </a:p>
          <a:p>
            <a:pPr indent="0">
              <a:buFont typeface="Wingdings" panose="05000000000000000000" charset="0"/>
              <a:buNone/>
            </a:pPr>
            <a:r>
              <a:rPr lang="en-US" sz="2800" dirty="0">
                <a:solidFill>
                  <a:schemeClr val="tx1"/>
                </a:solidFill>
              </a:rPr>
              <a:t>ii) help determine amount of safety lead time needed to ensure on-time delivery</a:t>
            </a:r>
          </a:p>
          <a:p>
            <a:pPr indent="0">
              <a:buFont typeface="Wingdings" panose="05000000000000000000" charset="0"/>
              <a:buNone/>
            </a:pPr>
            <a:endParaRPr lang="en-US" sz="2800" dirty="0"/>
          </a:p>
          <a:p>
            <a:pPr indent="0">
              <a:buFont typeface="Wingdings" panose="05000000000000000000" charset="0"/>
              <a:buNone/>
            </a:pPr>
            <a:r>
              <a:rPr lang="en-US" sz="2800" dirty="0">
                <a:solidFill>
                  <a:srgbClr val="00B050"/>
                </a:solidFill>
              </a:rPr>
              <a:t>3)  Inventory Lot-size methods</a:t>
            </a:r>
          </a:p>
          <a:p>
            <a:pPr indent="0">
              <a:buFont typeface="Wingdings" panose="05000000000000000000" charset="0"/>
              <a:buNone/>
            </a:pPr>
            <a:endParaRPr lang="en-US" sz="2800" dirty="0"/>
          </a:p>
          <a:p>
            <a:pPr marL="685800" indent="-685800">
              <a:buFont typeface="Wingdings" panose="05000000000000000000" charset="0"/>
              <a:buChar char="Ø"/>
            </a:pPr>
            <a:r>
              <a:rPr lang="en-US" sz="2800" i="1" dirty="0"/>
              <a:t>Demand based methods</a:t>
            </a:r>
            <a:r>
              <a:rPr lang="en-US" sz="2800" dirty="0"/>
              <a:t> - </a:t>
            </a:r>
          </a:p>
          <a:p>
            <a:pPr indent="0">
              <a:buFont typeface="Wingdings" panose="05000000000000000000" charset="0"/>
              <a:buNone/>
            </a:pPr>
            <a:r>
              <a:rPr lang="en-US" sz="2800" dirty="0" err="1"/>
              <a:t>i</a:t>
            </a:r>
            <a:r>
              <a:rPr lang="en-US" sz="2800" dirty="0"/>
              <a:t>)  EOQ (economic order quantity)       </a:t>
            </a:r>
          </a:p>
          <a:p>
            <a:pPr indent="0">
              <a:buFont typeface="Wingdings" panose="05000000000000000000" charset="0"/>
              <a:buNone/>
            </a:pPr>
            <a:r>
              <a:rPr lang="en-US" sz="2800" dirty="0"/>
              <a:t>ii) FOQ (fixed order quantity)</a:t>
            </a:r>
          </a:p>
        </p:txBody>
      </p:sp>
      <p:sp>
        <p:nvSpPr>
          <p:cNvPr id="83" name="Text Box 82"/>
          <p:cNvSpPr txBox="1"/>
          <p:nvPr/>
        </p:nvSpPr>
        <p:spPr>
          <a:xfrm>
            <a:off x="19890014" y="16731545"/>
            <a:ext cx="3120752" cy="22467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sz="2800" dirty="0"/>
              <a:t>Zoning and using FIFO and LIFO methods to ensure s</a:t>
            </a:r>
            <a:r>
              <a:rPr lang="en-US" sz="2800" dirty="0">
                <a:sym typeface="+mn-ea"/>
              </a:rPr>
              <a:t>hortest drive way through warehouse</a:t>
            </a:r>
            <a:endParaRPr lang="en-US" sz="2800" dirty="0"/>
          </a:p>
        </p:txBody>
      </p:sp>
      <p:sp>
        <p:nvSpPr>
          <p:cNvPr id="89" name="Text Box 88"/>
          <p:cNvSpPr txBox="1"/>
          <p:nvPr/>
        </p:nvSpPr>
        <p:spPr>
          <a:xfrm>
            <a:off x="19919950" y="13738860"/>
            <a:ext cx="1866265" cy="2245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sz="2800"/>
              <a:t>Balancing required and delivered quantities</a:t>
            </a:r>
          </a:p>
        </p:txBody>
      </p:sp>
      <p:sp>
        <p:nvSpPr>
          <p:cNvPr id="90" name="Text Box 89"/>
          <p:cNvSpPr txBox="1"/>
          <p:nvPr/>
        </p:nvSpPr>
        <p:spPr>
          <a:xfrm>
            <a:off x="24204886" y="15384780"/>
            <a:ext cx="2652395" cy="3538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en-US" sz="2800">
                <a:sym typeface="+mn-ea"/>
              </a:rPr>
              <a:t>Ensuring saftey/buffer stock: </a:t>
            </a:r>
            <a:endParaRPr lang="en-US" sz="2800"/>
          </a:p>
          <a:p>
            <a:pPr indent="0" algn="l">
              <a:buFont typeface="Wingdings" panose="05000000000000000000" charset="0"/>
              <a:buNone/>
            </a:pPr>
            <a:r>
              <a:rPr lang="en-US" sz="2800">
                <a:sym typeface="+mn-ea"/>
              </a:rPr>
              <a:t>protect against unexpected fluctuations in demand and/or supply.</a:t>
            </a:r>
            <a:endParaRPr lang="en-US" sz="2800"/>
          </a:p>
        </p:txBody>
      </p:sp>
      <p:sp>
        <p:nvSpPr>
          <p:cNvPr id="91" name="Text Box 90"/>
          <p:cNvSpPr txBox="1"/>
          <p:nvPr/>
        </p:nvSpPr>
        <p:spPr>
          <a:xfrm>
            <a:off x="24817705" y="13552170"/>
            <a:ext cx="1728470" cy="1383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sz="2800"/>
              <a:t>Reducing Transport Costs</a:t>
            </a:r>
          </a:p>
        </p:txBody>
      </p:sp>
      <p:sp>
        <p:nvSpPr>
          <p:cNvPr id="92" name="Text Box 91"/>
          <p:cNvSpPr txBox="1"/>
          <p:nvPr/>
        </p:nvSpPr>
        <p:spPr>
          <a:xfrm>
            <a:off x="21847810" y="19446240"/>
            <a:ext cx="2686685" cy="1814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sz="2800"/>
              <a:t>Balancing required and delivered quantities</a:t>
            </a:r>
          </a:p>
        </p:txBody>
      </p:sp>
      <p:cxnSp>
        <p:nvCxnSpPr>
          <p:cNvPr id="94" name="Straight Arrow Connector 93"/>
          <p:cNvCxnSpPr>
            <a:stCxn id="78" idx="2"/>
          </p:cNvCxnSpPr>
          <p:nvPr/>
        </p:nvCxnSpPr>
        <p:spPr>
          <a:xfrm flipH="1">
            <a:off x="21915755" y="13152120"/>
            <a:ext cx="1426845" cy="15913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8" idx="2"/>
          </p:cNvCxnSpPr>
          <p:nvPr/>
        </p:nvCxnSpPr>
        <p:spPr>
          <a:xfrm flipH="1">
            <a:off x="22374225" y="13152120"/>
            <a:ext cx="968375" cy="34232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8" idx="2"/>
          </p:cNvCxnSpPr>
          <p:nvPr/>
        </p:nvCxnSpPr>
        <p:spPr>
          <a:xfrm>
            <a:off x="23342600" y="13152120"/>
            <a:ext cx="23495" cy="6094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3365460" y="13171170"/>
            <a:ext cx="1117600" cy="777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3365460" y="13182600"/>
            <a:ext cx="991870" cy="2049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E7528004-E8B3-4371-B1AB-AC738722D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37318950" y="20747038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7"/>
    </mc:Choice>
    <mc:Fallback xmlns="">
      <p:transition spd="slow" advTm="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715" y="0"/>
            <a:ext cx="36459795" cy="21306155"/>
          </a:xfrm>
        </p:spPr>
        <p:txBody>
          <a:bodyPr/>
          <a:lstStyle/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endParaRPr lang="en-US" sz="4800" dirty="0"/>
          </a:p>
          <a:p>
            <a:r>
              <a:rPr lang="en-US" sz="4800" dirty="0"/>
              <a:t>Hompel, M.T. and Schmidt, T. (2007) Warehouse Management: Automation and Organisation of Warehouse and order Picking Systems. Berlin: Springer. </a:t>
            </a:r>
          </a:p>
          <a:p>
            <a:r>
              <a:rPr lang="en-US" sz="4800" dirty="0"/>
              <a:t>Knight Frank (2021) INDIA WAREHOUSING MARKET REPORT 2021. Available at: https://content.knightfrank.com/research/2269/documents/en/india-warehousing-market-report-2021-i-l-8217.pdf (Accessed: December 7, 2022). </a:t>
            </a:r>
          </a:p>
          <a:p>
            <a:r>
              <a:rPr lang="en-US" sz="4800" dirty="0">
                <a:sym typeface="+mn-ea"/>
              </a:rPr>
              <a:t>Langley, C.J. et al. (2016) Supply Chain Management: A logistics perspective. 10th edn. Singapore: Cengage Learning Asia Pte Ltd. </a:t>
            </a:r>
            <a:endParaRPr lang="en-US" sz="4800" dirty="0"/>
          </a:p>
          <a:p>
            <a:r>
              <a:rPr lang="en-US" sz="4800" dirty="0">
                <a:sym typeface="+mn-ea"/>
              </a:rPr>
              <a:t>Manners-Bell, J. (2013) Global Logistics Strategies: Delivering the Goods. 1st edn. London: KoganPage. </a:t>
            </a:r>
          </a:p>
          <a:p>
            <a:r>
              <a:rPr lang="en-US" sz="4800" dirty="0">
                <a:sym typeface="+mn-ea"/>
              </a:rPr>
              <a:t>Venkatesh, V.G. </a:t>
            </a:r>
            <a:r>
              <a:rPr lang="en-US" sz="4800" i="1" dirty="0">
                <a:sym typeface="+mn-ea"/>
              </a:rPr>
              <a:t>et al.</a:t>
            </a:r>
            <a:r>
              <a:rPr lang="en-US" sz="4800" dirty="0">
                <a:sym typeface="+mn-ea"/>
              </a:rPr>
              <a:t> (2020) “Supply Chain Integration Barriers to port-centric logistics—an emerging economy perspective,” </a:t>
            </a:r>
            <a:r>
              <a:rPr lang="en-US" sz="4800" i="1" dirty="0">
                <a:sym typeface="+mn-ea"/>
              </a:rPr>
              <a:t>Transportation Journal</a:t>
            </a:r>
            <a:r>
              <a:rPr lang="en-US" sz="4800" dirty="0">
                <a:sym typeface="+mn-ea"/>
              </a:rPr>
              <a:t>, 59(3), p. 31. Available at: https://doi.org/10.5325/transportationj.59.3.0215. </a:t>
            </a:r>
            <a:endParaRPr lang="en-US" sz="4800" dirty="0"/>
          </a:p>
          <a:p>
            <a:r>
              <a:rPr lang="en-US" sz="4800" dirty="0"/>
              <a:t>Viale, J.D. and Carrigan, C. (1998) Basics of inventory management: From Warehouse to Distribution Center. Menlo Park, CA: Crisp Publications. </a:t>
            </a:r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pPr marL="0" indent="0">
              <a:buNone/>
            </a:pPr>
            <a:endParaRPr lang="en-US" sz="4800" dirty="0"/>
          </a:p>
        </p:txBody>
      </p:sp>
      <p:sp>
        <p:nvSpPr>
          <p:cNvPr id="2" name="Rectangles 1"/>
          <p:cNvSpPr/>
          <p:nvPr/>
        </p:nvSpPr>
        <p:spPr>
          <a:xfrm>
            <a:off x="773430" y="502285"/>
            <a:ext cx="6195060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 u="sng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9C3D9-A278-1CC5-ADB3-5385CA7B3BCD}"/>
              </a:ext>
            </a:extLst>
          </p:cNvPr>
          <p:cNvSpPr txBox="1"/>
          <p:nvPr/>
        </p:nvSpPr>
        <p:spPr>
          <a:xfrm>
            <a:off x="32752614" y="20498070"/>
            <a:ext cx="6410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+mn-ea"/>
              </a:rPr>
              <a:t>NINAD KILLEDAR - 12775008</a:t>
            </a:r>
            <a:endParaRPr lang="en-GB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427ED1-3726-DDDA-3AE9-AF195A964C42}"/>
              </a:ext>
            </a:extLst>
          </p:cNvPr>
          <p:cNvSpPr txBox="1"/>
          <p:nvPr/>
        </p:nvSpPr>
        <p:spPr>
          <a:xfrm>
            <a:off x="6804154" y="1444800"/>
            <a:ext cx="26559012" cy="134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/>
              <a:t>Audio Recording </a:t>
            </a:r>
            <a:r>
              <a:rPr lang="en-GB" b="1" dirty="0"/>
              <a:t>(</a:t>
            </a:r>
            <a:r>
              <a:rPr lang="en-GB" b="1" dirty="0" err="1"/>
              <a:t>Killedar</a:t>
            </a:r>
            <a:r>
              <a:rPr lang="en-GB" b="1" dirty="0"/>
              <a:t> Ninad-7033MAA2223sepjan) </a:t>
            </a:r>
          </a:p>
        </p:txBody>
      </p:sp>
      <p:pic>
        <p:nvPicPr>
          <p:cNvPr id="9" name="audio (Ninad Killedar_12775008)">
            <a:hlinkClick r:id="" action="ppaction://media"/>
            <a:extLst>
              <a:ext uri="{FF2B5EF4-FFF2-40B4-BE49-F238E27FC236}">
                <a16:creationId xmlns:a16="http://schemas.microsoft.com/office/drawing/2014/main" id="{6D659B14-8E1A-A171-C817-1B4893B14A7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72742" y="5234270"/>
            <a:ext cx="16332266" cy="12316134"/>
          </a:xfrm>
        </p:spPr>
      </p:pic>
    </p:spTree>
    <p:extLst>
      <p:ext uri="{BB962C8B-B14F-4D97-AF65-F5344CB8AC3E}">
        <p14:creationId xmlns:p14="http://schemas.microsoft.com/office/powerpoint/2010/main" val="252817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</TotalTime>
  <Words>1215</Words>
  <Application>Microsoft Office PowerPoint</Application>
  <PresentationFormat>Custom</PresentationFormat>
  <Paragraphs>162</Paragraphs>
  <Slides>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等线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Killedar, Ninad</cp:lastModifiedBy>
  <cp:revision>69</cp:revision>
  <dcterms:created xsi:type="dcterms:W3CDTF">2022-12-09T13:53:00Z</dcterms:created>
  <dcterms:modified xsi:type="dcterms:W3CDTF">2024-06-10T15:46:24Z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60B1E5764DF34BE4A0F042985DBA998E</vt:lpwstr>
  </property>
  <property fmtid="{D5CDD505-2E9C-101B-9397-08002B2CF9AE}" pid="3" name="KSOProductBuildVer">
    <vt:lpwstr>1033-11.2.0.11417</vt:lpwstr>
  </property>
</Properties>
</file>